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5" r:id="rId13"/>
    <p:sldId id="266" r:id="rId14"/>
    <p:sldId id="267" r:id="rId15"/>
    <p:sldId id="272" r:id="rId16"/>
    <p:sldId id="268" r:id="rId17"/>
    <p:sldId id="269" r:id="rId18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08fd6d62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08fd6d62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bd7a298e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bd7a298e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5e8e08f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5e8e08f9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5e5c6bd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5e5c6bd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5e5c6bdf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5e5c6bdf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bd7a298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bd7a298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0834befb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0834befb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6f9544c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6f9544c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03b97d75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03b97d75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If your feeling triggered we are available talk, can bring up feelings we maybe didn't know we had and that's okay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03b97d75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03b97d75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03b97d75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03b97d75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6f9544c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6f9544c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9544c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9544c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Trauma bonding, grooming, emotional addiction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"learned behavior that we are taught, not something we are born with. If we find ourselves doing these things, we can teach ourselves to stop" makes a choice at the age of 6, but we can stop it for our whole family (heal generations)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6f9544c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6f9544c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0834bef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0834bef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03b97d75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03b97d75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Wdvsdirector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 l="27260" t="24895" r="29401" b="28614"/>
          <a:stretch/>
        </p:blipFill>
        <p:spPr>
          <a:xfrm>
            <a:off x="7334500" y="3202375"/>
            <a:ext cx="1809499" cy="19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ctrTitle"/>
          </p:nvPr>
        </p:nvSpPr>
        <p:spPr>
          <a:xfrm>
            <a:off x="311700" y="80375"/>
            <a:ext cx="8520600" cy="111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180" b="1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What is Codependency?</a:t>
            </a:r>
            <a:endParaRPr sz="6780" b="1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4" name="Google Shape;124;p22"/>
          <p:cNvSpPr txBox="1">
            <a:spLocks noGrp="1"/>
          </p:cNvSpPr>
          <p:nvPr>
            <p:ph type="subTitle" idx="1"/>
          </p:nvPr>
        </p:nvSpPr>
        <p:spPr>
          <a:xfrm>
            <a:off x="2290475" y="1747975"/>
            <a:ext cx="4902300" cy="18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434343"/>
                </a:solidFill>
                <a:highlight>
                  <a:srgbClr val="FFFFFF"/>
                </a:highlight>
              </a:rPr>
              <a:t>Codependency refers to a mental, emotional, physical, and/or spiritual reliance on a partner, friend, or family member.</a:t>
            </a:r>
            <a:endParaRPr sz="250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b="4933"/>
          <a:stretch/>
        </p:blipFill>
        <p:spPr>
          <a:xfrm>
            <a:off x="1765100" y="1109650"/>
            <a:ext cx="5613800" cy="356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22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/>
        </p:nvSpPr>
        <p:spPr>
          <a:xfrm>
            <a:off x="3406750" y="4517175"/>
            <a:ext cx="5597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“If my partner doesn’t love me, that means i’m not loveable”</a:t>
            </a:r>
            <a:endParaRPr sz="24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 rotWithShape="1">
          <a:blip r:embed="rId3">
            <a:alphaModFix/>
          </a:blip>
          <a:srcRect l="17557" t="7344" r="11761" b="21420"/>
          <a:stretch/>
        </p:blipFill>
        <p:spPr>
          <a:xfrm>
            <a:off x="66800" y="2612088"/>
            <a:ext cx="2351325" cy="236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4"/>
          <p:cNvPicPr preferRelativeResize="0"/>
          <p:nvPr/>
        </p:nvPicPr>
        <p:blipFill rotWithShape="1">
          <a:blip r:embed="rId4">
            <a:alphaModFix/>
          </a:blip>
          <a:srcRect l="16726" t="7337" r="12038" b="21427"/>
          <a:stretch/>
        </p:blipFill>
        <p:spPr>
          <a:xfrm>
            <a:off x="2041475" y="563450"/>
            <a:ext cx="2450350" cy="24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 rotWithShape="1">
          <a:blip r:embed="rId5">
            <a:alphaModFix/>
          </a:blip>
          <a:srcRect l="16106" t="5628" r="10315" b="22584"/>
          <a:stretch/>
        </p:blipFill>
        <p:spPr>
          <a:xfrm>
            <a:off x="4248375" y="2552604"/>
            <a:ext cx="2531250" cy="246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 rotWithShape="1">
          <a:blip r:embed="rId6">
            <a:alphaModFix/>
          </a:blip>
          <a:srcRect l="16296" t="6478" r="10427" b="20240"/>
          <a:stretch/>
        </p:blipFill>
        <p:spPr>
          <a:xfrm>
            <a:off x="6612750" y="654625"/>
            <a:ext cx="2531250" cy="25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138025" y="253825"/>
            <a:ext cx="85206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lang="en" sz="43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We can heal codependent tendencies by developing...</a:t>
            </a:r>
            <a:endParaRPr sz="4300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00" y="324550"/>
            <a:ext cx="4398751" cy="439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24550"/>
            <a:ext cx="4398751" cy="439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00" y="53450"/>
            <a:ext cx="85206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5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A call to action...</a:t>
            </a:r>
            <a:endParaRPr sz="3850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2675" y="801575"/>
            <a:ext cx="4189525" cy="41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01575"/>
            <a:ext cx="4189525" cy="41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3051900" y="133650"/>
            <a:ext cx="3040200" cy="48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434343"/>
                </a:solidFill>
              </a:rPr>
              <a:t>Hotline #</a:t>
            </a:r>
            <a:endParaRPr sz="21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34343"/>
                </a:solidFill>
              </a:rPr>
              <a:t>(530)865-4899</a:t>
            </a:r>
            <a:endParaRPr sz="32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434343"/>
                </a:solidFill>
              </a:rPr>
              <a:t>Warmline #</a:t>
            </a:r>
            <a:endParaRPr sz="21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41" dirty="0">
                <a:solidFill>
                  <a:srgbClr val="434343"/>
                </a:solidFill>
              </a:rPr>
              <a:t>(833)317-HOPE</a:t>
            </a:r>
            <a:endParaRPr sz="254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4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434343"/>
                </a:solidFill>
              </a:rPr>
              <a:t>Instagram</a:t>
            </a:r>
            <a:endParaRPr sz="21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434343"/>
                </a:solidFill>
              </a:rPr>
              <a:t>@Westside_dvs</a:t>
            </a:r>
            <a:endParaRPr sz="21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2380"/>
              <a:buFont typeface="Arial"/>
              <a:buNone/>
            </a:pPr>
            <a:r>
              <a:rPr lang="en" sz="2100" dirty="0">
                <a:solidFill>
                  <a:srgbClr val="434343"/>
                </a:solidFill>
              </a:rPr>
              <a:t>Lillian Adams</a:t>
            </a:r>
            <a:endParaRPr sz="2100" b="1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2380"/>
              <a:buFont typeface="Arial"/>
              <a:buNone/>
            </a:pPr>
            <a:r>
              <a:rPr lang="en" sz="2100" dirty="0">
                <a:solidFill>
                  <a:srgbClr val="434343"/>
                </a:solidFill>
              </a:rPr>
              <a:t>ladamswsdvs@gmail.com</a:t>
            </a:r>
            <a:endParaRPr sz="21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2380"/>
              <a:buFont typeface="Arial"/>
              <a:buNone/>
            </a:pP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434343"/>
                </a:solidFill>
              </a:rPr>
              <a:t>Ophelia Cofer</a:t>
            </a:r>
            <a:endParaRPr sz="21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rgbClr val="434343"/>
                </a:solidFill>
              </a:rPr>
              <a:t>ocoferwsdvs@gmail.com</a:t>
            </a:r>
            <a:endParaRPr sz="2100" dirty="0">
              <a:solidFill>
                <a:srgbClr val="434343"/>
              </a:solidFill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3">
            <a:alphaModFix/>
          </a:blip>
          <a:srcRect l="51653" t="9437" b="54556"/>
          <a:stretch/>
        </p:blipFill>
        <p:spPr>
          <a:xfrm>
            <a:off x="6475017" y="3211154"/>
            <a:ext cx="2339374" cy="174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 t="5735" r="49287" b="58258"/>
          <a:stretch/>
        </p:blipFill>
        <p:spPr>
          <a:xfrm>
            <a:off x="223013" y="3144700"/>
            <a:ext cx="2453801" cy="174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 rotWithShape="1">
          <a:blip r:embed="rId3">
            <a:alphaModFix/>
          </a:blip>
          <a:srcRect l="48389" t="48257" r="4395" b="6298"/>
          <a:stretch/>
        </p:blipFill>
        <p:spPr>
          <a:xfrm>
            <a:off x="5953453" y="133650"/>
            <a:ext cx="2284524" cy="219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 rotWithShape="1">
          <a:blip r:embed="rId3">
            <a:alphaModFix/>
          </a:blip>
          <a:srcRect l="6585" t="46487" r="56968" b="6298"/>
          <a:stretch/>
        </p:blipFill>
        <p:spPr>
          <a:xfrm>
            <a:off x="761500" y="484863"/>
            <a:ext cx="1763500" cy="2284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7B2041-ADD5-4091-8F7A-FB8D2ED17E63}"/>
              </a:ext>
            </a:extLst>
          </p:cNvPr>
          <p:cNvSpPr txBox="1"/>
          <p:nvPr/>
        </p:nvSpPr>
        <p:spPr>
          <a:xfrm>
            <a:off x="5953453" y="2179983"/>
            <a:ext cx="30401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Alicia Baughman</a:t>
            </a:r>
          </a:p>
          <a:p>
            <a:pPr algn="ctr"/>
            <a:r>
              <a:rPr lang="en-US" sz="1900" dirty="0"/>
              <a:t>Director</a:t>
            </a:r>
          </a:p>
          <a:p>
            <a:pPr algn="ctr"/>
            <a:r>
              <a:rPr lang="en-US" sz="1900" dirty="0">
                <a:hlinkClick r:id="rId4"/>
              </a:rPr>
              <a:t>Wdvsdirector@gmail.com</a:t>
            </a:r>
            <a:endParaRPr lang="en-US" sz="1900" dirty="0"/>
          </a:p>
          <a:p>
            <a:pPr algn="ctr"/>
            <a:r>
              <a:rPr lang="en-US" sz="1900" dirty="0"/>
              <a:t>530-966-0612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21867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Crisis Counselor</a:t>
            </a:r>
            <a:br>
              <a:rPr lang="en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Lillian Adams</a:t>
            </a:r>
            <a:endParaRPr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038" y="1178375"/>
            <a:ext cx="3865925" cy="27867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095717" y="4158425"/>
            <a:ext cx="3633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Case Manager</a:t>
            </a:r>
            <a:b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Ophelia Cofer</a:t>
            </a:r>
            <a:endParaRPr sz="1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60;p14">
            <a:extLst>
              <a:ext uri="{FF2B5EF4-FFF2-40B4-BE49-F238E27FC236}">
                <a16:creationId xmlns:a16="http://schemas.microsoft.com/office/drawing/2014/main" id="{D3FA42E2-BD56-433B-BC0A-355DFC7EA3F6}"/>
              </a:ext>
            </a:extLst>
          </p:cNvPr>
          <p:cNvSpPr txBox="1">
            <a:spLocks/>
          </p:cNvSpPr>
          <p:nvPr/>
        </p:nvSpPr>
        <p:spPr>
          <a:xfrm>
            <a:off x="3478650" y="4230575"/>
            <a:ext cx="21867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/>
            <a:r>
              <a:rPr lang="en-US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  <a:br>
              <a:rPr lang="en-US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Alicia Baughman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929750" y="284725"/>
            <a:ext cx="3942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Who We Are</a:t>
            </a:r>
            <a:endParaRPr sz="372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t="8520" r="7011" b="11178"/>
          <a:stretch/>
        </p:blipFill>
        <p:spPr>
          <a:xfrm>
            <a:off x="3202825" y="1172244"/>
            <a:ext cx="3015401" cy="260390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387425" y="4288475"/>
            <a:ext cx="53172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rPr>
              <a:t>Mission, Values, Vision</a:t>
            </a:r>
            <a:endParaRPr sz="21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l="8643" t="9880" r="8643" b="7713"/>
          <a:stretch/>
        </p:blipFill>
        <p:spPr>
          <a:xfrm>
            <a:off x="0" y="0"/>
            <a:ext cx="3202824" cy="319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5">
            <a:alphaModFix/>
          </a:blip>
          <a:srcRect l="14089" t="12036" r="9252" b="11731"/>
          <a:stretch/>
        </p:blipFill>
        <p:spPr>
          <a:xfrm>
            <a:off x="6128600" y="2144513"/>
            <a:ext cx="3015400" cy="299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 b="1">
                <a:solidFill>
                  <a:srgbClr val="666666"/>
                </a:solidFill>
                <a:latin typeface="Amatic SC"/>
                <a:ea typeface="Amatic SC"/>
                <a:cs typeface="Amatic SC"/>
                <a:sym typeface="Amatic SC"/>
              </a:rPr>
              <a:t>Services We Provide</a:t>
            </a:r>
            <a:endParaRPr sz="3220" b="1">
              <a:solidFill>
                <a:srgbClr val="666666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863" y="1154050"/>
            <a:ext cx="3770275" cy="377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t="32523" r="26530"/>
          <a:stretch/>
        </p:blipFill>
        <p:spPr>
          <a:xfrm>
            <a:off x="0" y="2885800"/>
            <a:ext cx="2458199" cy="22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5">
            <a:alphaModFix/>
          </a:blip>
          <a:srcRect l="20337" t="19646" b="18102"/>
          <a:stretch/>
        </p:blipFill>
        <p:spPr>
          <a:xfrm>
            <a:off x="6132100" y="988275"/>
            <a:ext cx="2428132" cy="18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6">
            <a:alphaModFix/>
          </a:blip>
          <a:srcRect l="40209" t="40782"/>
          <a:stretch/>
        </p:blipFill>
        <p:spPr>
          <a:xfrm>
            <a:off x="7018525" y="3038449"/>
            <a:ext cx="2125475" cy="21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7">
            <a:alphaModFix/>
          </a:blip>
          <a:srcRect l="23961" t="8654" r="13196" b="21041"/>
          <a:stretch/>
        </p:blipFill>
        <p:spPr>
          <a:xfrm>
            <a:off x="774875" y="988275"/>
            <a:ext cx="2125475" cy="23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8">
            <a:alphaModFix/>
          </a:blip>
          <a:srcRect l="42150" t="38180" r="8498" b="9611"/>
          <a:stretch/>
        </p:blipFill>
        <p:spPr>
          <a:xfrm>
            <a:off x="1894375" y="3354200"/>
            <a:ext cx="1552449" cy="164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9">
            <a:alphaModFix/>
          </a:blip>
          <a:srcRect l="28121" t="29663" r="28554" b="29409"/>
          <a:stretch/>
        </p:blipFill>
        <p:spPr>
          <a:xfrm>
            <a:off x="5811500" y="2885788"/>
            <a:ext cx="1392900" cy="1315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265500" y="1571625"/>
            <a:ext cx="3512700" cy="25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77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What is Domestic Violence?</a:t>
            </a:r>
            <a:endParaRPr sz="4977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55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What does Abuse Look Like?</a:t>
            </a:r>
            <a:endParaRPr sz="4755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Interactive poll</a:t>
            </a:r>
            <a:endParaRPr sz="1600"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-750" y="4302125"/>
            <a:ext cx="40452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-125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37" y="0"/>
            <a:ext cx="51435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4">
            <a:alphaModFix/>
          </a:blip>
          <a:srcRect l="21961" t="26471" r="14213" b="8916"/>
          <a:stretch/>
        </p:blipFill>
        <p:spPr>
          <a:xfrm>
            <a:off x="0" y="20101"/>
            <a:ext cx="2137550" cy="216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5">
            <a:alphaModFix/>
          </a:blip>
          <a:srcRect l="21962" t="28050" r="12635" b="9698"/>
          <a:stretch/>
        </p:blipFill>
        <p:spPr>
          <a:xfrm>
            <a:off x="7017750" y="20100"/>
            <a:ext cx="2137549" cy="203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6">
            <a:alphaModFix/>
          </a:blip>
          <a:srcRect l="16580" t="24814" r="12502" b="9521"/>
          <a:stretch/>
        </p:blipFill>
        <p:spPr>
          <a:xfrm>
            <a:off x="2178362" y="710866"/>
            <a:ext cx="4787275" cy="4432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0" y="167865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What is love?</a:t>
            </a:r>
            <a:endParaRPr sz="5800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/>
              <a:t>Interactive poll</a:t>
            </a:r>
            <a:endParaRPr sz="150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25" y="0"/>
            <a:ext cx="51434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299E3-D693-4971-84F9-32E466FE8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89600"/>
            <a:ext cx="8460160" cy="3179400"/>
          </a:xfrm>
        </p:spPr>
        <p:txBody>
          <a:bodyPr>
            <a:normAutofit/>
          </a:bodyPr>
          <a:lstStyle/>
          <a:p>
            <a:r>
              <a:rPr lang="en-US" sz="2000" dirty="0"/>
              <a:t>When I begin to work on myself, sometimes things get worse before they get better.  It is okay if that happens, because I know that it’s the beginning of the process.   It’s untangling old threads.  I just flow with it.  It takes time and effort to learn what I need to learn.   I don’t demand instant change.  Impatience is only resistance to learning.  I let myself do it step by step. It will get easier as I go along.</a:t>
            </a:r>
          </a:p>
          <a:p>
            <a:endParaRPr lang="en-US" sz="2000" dirty="0"/>
          </a:p>
          <a:p>
            <a:r>
              <a:rPr lang="en-US" sz="2000" dirty="0"/>
              <a:t>Inner Wisdom: Meditations for thee Heart and Soul by Louise L. Hay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CDED9A-0735-410D-BC1C-4A179DA22816}"/>
              </a:ext>
            </a:extLst>
          </p:cNvPr>
          <p:cNvSpPr/>
          <p:nvPr/>
        </p:nvSpPr>
        <p:spPr>
          <a:xfrm>
            <a:off x="341919" y="402145"/>
            <a:ext cx="8460161" cy="769441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All of my changes are easy to make</a:t>
            </a:r>
          </a:p>
          <a:p>
            <a:pPr algn="ctr"/>
            <a:endParaRPr lang="en-US" sz="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7DA3580A-C18A-4292-A610-9A9644EC5F46}"/>
              </a:ext>
            </a:extLst>
          </p:cNvPr>
          <p:cNvSpPr/>
          <p:nvPr/>
        </p:nvSpPr>
        <p:spPr>
          <a:xfrm>
            <a:off x="7511846" y="4415913"/>
            <a:ext cx="953729" cy="334297"/>
          </a:xfrm>
          <a:prstGeom prst="hear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31CC81D6-F4A1-4357-A79C-ED0EB37DA99A}"/>
              </a:ext>
            </a:extLst>
          </p:cNvPr>
          <p:cNvSpPr/>
          <p:nvPr/>
        </p:nvSpPr>
        <p:spPr>
          <a:xfrm>
            <a:off x="678425" y="4401851"/>
            <a:ext cx="953729" cy="334297"/>
          </a:xfrm>
          <a:prstGeom prst="hear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7086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329</Words>
  <Application>Microsoft Office PowerPoint</Application>
  <PresentationFormat>On-screen Show (16:9)</PresentationFormat>
  <Paragraphs>44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Amatic SC</vt:lpstr>
      <vt:lpstr>Calibri</vt:lpstr>
      <vt:lpstr>Arial</vt:lpstr>
      <vt:lpstr>Simple Light</vt:lpstr>
      <vt:lpstr>PowerPoint Presentation</vt:lpstr>
      <vt:lpstr>PowerPoint Presentation</vt:lpstr>
      <vt:lpstr>Who We Are</vt:lpstr>
      <vt:lpstr>Services We Provide</vt:lpstr>
      <vt:lpstr>What is Domestic Violence?  What does Abuse Look Like?</vt:lpstr>
      <vt:lpstr>PowerPoint Presentation</vt:lpstr>
      <vt:lpstr>What is love?</vt:lpstr>
      <vt:lpstr>PowerPoint Presentation</vt:lpstr>
      <vt:lpstr>PowerPoint Presentation</vt:lpstr>
      <vt:lpstr>PowerPoint Presentation</vt:lpstr>
      <vt:lpstr>PowerPoint Presentation</vt:lpstr>
      <vt:lpstr>What is Codependency?</vt:lpstr>
      <vt:lpstr>PowerPoint Presentation</vt:lpstr>
      <vt:lpstr>We can heal codependent tendencies by developing... </vt:lpstr>
      <vt:lpstr>PowerPoint Presentation</vt:lpstr>
      <vt:lpstr>A call to action...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B</dc:creator>
  <cp:lastModifiedBy>Alicia B</cp:lastModifiedBy>
  <cp:revision>7</cp:revision>
  <dcterms:modified xsi:type="dcterms:W3CDTF">2021-05-07T22:36:25Z</dcterms:modified>
</cp:coreProperties>
</file>