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6"/>
  </p:notesMasterIdLst>
  <p:sldIdLst>
    <p:sldId id="256" r:id="rId5"/>
    <p:sldId id="257" r:id="rId6"/>
    <p:sldId id="258" r:id="rId7"/>
    <p:sldId id="259" r:id="rId8"/>
    <p:sldId id="260" r:id="rId9"/>
    <p:sldId id="264" r:id="rId10"/>
    <p:sldId id="278" r:id="rId11"/>
    <p:sldId id="270" r:id="rId12"/>
    <p:sldId id="279" r:id="rId13"/>
    <p:sldId id="277" r:id="rId14"/>
    <p:sldId id="281" r:id="rId15"/>
    <p:sldId id="262" r:id="rId16"/>
    <p:sldId id="263" r:id="rId17"/>
    <p:sldId id="265" r:id="rId18"/>
    <p:sldId id="271" r:id="rId19"/>
    <p:sldId id="268" r:id="rId20"/>
    <p:sldId id="280" r:id="rId21"/>
    <p:sldId id="273" r:id="rId22"/>
    <p:sldId id="274" r:id="rId23"/>
    <p:sldId id="275" r:id="rId24"/>
    <p:sldId id="27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49FCFA-041B-56A9-BBF4-B364DF3E9855}" v="28" dt="2022-01-26T22:28:28.687"/>
    <p1510:client id="{903F25E8-8F48-4AEA-9C6D-33759083DC6E}" v="9" dt="2022-01-06T17:33:04.4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llian Watkins" userId="S::jwatkins@norcalcenter.org::dcbd8fa6-3524-4573-a6ee-f08b04063378" providerId="AD" clId="Web-{5DD5A77E-BCF1-9B02-3C30-B0FAF9F106A8}"/>
    <pc:docChg chg="addSld delSld modSld sldOrd">
      <pc:chgData name="Jillian Watkins" userId="S::jwatkins@norcalcenter.org::dcbd8fa6-3524-4573-a6ee-f08b04063378" providerId="AD" clId="Web-{5DD5A77E-BCF1-9B02-3C30-B0FAF9F106A8}" dt="2021-11-08T23:39:38.163" v="679" actId="20577"/>
      <pc:docMkLst>
        <pc:docMk/>
      </pc:docMkLst>
      <pc:sldChg chg="modSp">
        <pc:chgData name="Jillian Watkins" userId="S::jwatkins@norcalcenter.org::dcbd8fa6-3524-4573-a6ee-f08b04063378" providerId="AD" clId="Web-{5DD5A77E-BCF1-9B02-3C30-B0FAF9F106A8}" dt="2021-11-08T23:39:38.163" v="679" actId="20577"/>
        <pc:sldMkLst>
          <pc:docMk/>
          <pc:sldMk cId="3207159306" sldId="258"/>
        </pc:sldMkLst>
        <pc:spChg chg="mod">
          <ac:chgData name="Jillian Watkins" userId="S::jwatkins@norcalcenter.org::dcbd8fa6-3524-4573-a6ee-f08b04063378" providerId="AD" clId="Web-{5DD5A77E-BCF1-9B02-3C30-B0FAF9F106A8}" dt="2021-11-08T23:39:38.163" v="679" actId="20577"/>
          <ac:spMkLst>
            <pc:docMk/>
            <pc:sldMk cId="3207159306" sldId="258"/>
            <ac:spMk id="4" creationId="{75B5F6F2-1B8E-4887-8EE7-40681C590C83}"/>
          </ac:spMkLst>
        </pc:spChg>
      </pc:sldChg>
      <pc:sldChg chg="modSp">
        <pc:chgData name="Jillian Watkins" userId="S::jwatkins@norcalcenter.org::dcbd8fa6-3524-4573-a6ee-f08b04063378" providerId="AD" clId="Web-{5DD5A77E-BCF1-9B02-3C30-B0FAF9F106A8}" dt="2021-11-08T22:56:44.582" v="62" actId="20577"/>
        <pc:sldMkLst>
          <pc:docMk/>
          <pc:sldMk cId="3386010674" sldId="260"/>
        </pc:sldMkLst>
        <pc:spChg chg="mod">
          <ac:chgData name="Jillian Watkins" userId="S::jwatkins@norcalcenter.org::dcbd8fa6-3524-4573-a6ee-f08b04063378" providerId="AD" clId="Web-{5DD5A77E-BCF1-9B02-3C30-B0FAF9F106A8}" dt="2021-11-08T22:56:44.582" v="62" actId="20577"/>
          <ac:spMkLst>
            <pc:docMk/>
            <pc:sldMk cId="3386010674" sldId="260"/>
            <ac:spMk id="2" creationId="{FB054B3E-153B-496A-A014-0C291F5B843F}"/>
          </ac:spMkLst>
        </pc:spChg>
      </pc:sldChg>
      <pc:sldChg chg="del mod modShow">
        <pc:chgData name="Jillian Watkins" userId="S::jwatkins@norcalcenter.org::dcbd8fa6-3524-4573-a6ee-f08b04063378" providerId="AD" clId="Web-{5DD5A77E-BCF1-9B02-3C30-B0FAF9F106A8}" dt="2021-11-08T23:35:00.601" v="593"/>
        <pc:sldMkLst>
          <pc:docMk/>
          <pc:sldMk cId="2536125534" sldId="261"/>
        </pc:sldMkLst>
      </pc:sldChg>
      <pc:sldChg chg="modSp ord">
        <pc:chgData name="Jillian Watkins" userId="S::jwatkins@norcalcenter.org::dcbd8fa6-3524-4573-a6ee-f08b04063378" providerId="AD" clId="Web-{5DD5A77E-BCF1-9B02-3C30-B0FAF9F106A8}" dt="2021-11-08T23:22:52.607" v="407" actId="20577"/>
        <pc:sldMkLst>
          <pc:docMk/>
          <pc:sldMk cId="1820202987" sldId="262"/>
        </pc:sldMkLst>
        <pc:spChg chg="mod">
          <ac:chgData name="Jillian Watkins" userId="S::jwatkins@norcalcenter.org::dcbd8fa6-3524-4573-a6ee-f08b04063378" providerId="AD" clId="Web-{5DD5A77E-BCF1-9B02-3C30-B0FAF9F106A8}" dt="2021-11-08T23:22:52.607" v="407" actId="20577"/>
          <ac:spMkLst>
            <pc:docMk/>
            <pc:sldMk cId="1820202987" sldId="262"/>
            <ac:spMk id="2" creationId="{212A0F12-A33F-4973-92AA-D9309A5C78FC}"/>
          </ac:spMkLst>
        </pc:spChg>
      </pc:sldChg>
      <pc:sldChg chg="modSp">
        <pc:chgData name="Jillian Watkins" userId="S::jwatkins@norcalcenter.org::dcbd8fa6-3524-4573-a6ee-f08b04063378" providerId="AD" clId="Web-{5DD5A77E-BCF1-9B02-3C30-B0FAF9F106A8}" dt="2021-11-08T22:49:56.512" v="46" actId="20577"/>
        <pc:sldMkLst>
          <pc:docMk/>
          <pc:sldMk cId="3309908735" sldId="263"/>
        </pc:sldMkLst>
        <pc:spChg chg="mod">
          <ac:chgData name="Jillian Watkins" userId="S::jwatkins@norcalcenter.org::dcbd8fa6-3524-4573-a6ee-f08b04063378" providerId="AD" clId="Web-{5DD5A77E-BCF1-9B02-3C30-B0FAF9F106A8}" dt="2021-11-08T22:49:56.512" v="46" actId="20577"/>
          <ac:spMkLst>
            <pc:docMk/>
            <pc:sldMk cId="3309908735" sldId="263"/>
            <ac:spMk id="3" creationId="{B863AECD-7727-4909-BBDB-B71E9EA70AD2}"/>
          </ac:spMkLst>
        </pc:spChg>
      </pc:sldChg>
      <pc:sldChg chg="modSp">
        <pc:chgData name="Jillian Watkins" userId="S::jwatkins@norcalcenter.org::dcbd8fa6-3524-4573-a6ee-f08b04063378" providerId="AD" clId="Web-{5DD5A77E-BCF1-9B02-3C30-B0FAF9F106A8}" dt="2021-11-08T23:31:30.620" v="460" actId="20577"/>
        <pc:sldMkLst>
          <pc:docMk/>
          <pc:sldMk cId="282504019" sldId="264"/>
        </pc:sldMkLst>
        <pc:spChg chg="mod">
          <ac:chgData name="Jillian Watkins" userId="S::jwatkins@norcalcenter.org::dcbd8fa6-3524-4573-a6ee-f08b04063378" providerId="AD" clId="Web-{5DD5A77E-BCF1-9B02-3C30-B0FAF9F106A8}" dt="2021-11-08T23:23:12.764" v="410" actId="20577"/>
          <ac:spMkLst>
            <pc:docMk/>
            <pc:sldMk cId="282504019" sldId="264"/>
            <ac:spMk id="2" creationId="{DE4AFED9-BE1C-4666-9157-75F3CD117516}"/>
          </ac:spMkLst>
        </pc:spChg>
        <pc:spChg chg="mod">
          <ac:chgData name="Jillian Watkins" userId="S::jwatkins@norcalcenter.org::dcbd8fa6-3524-4573-a6ee-f08b04063378" providerId="AD" clId="Web-{5DD5A77E-BCF1-9B02-3C30-B0FAF9F106A8}" dt="2021-11-08T23:31:30.620" v="460" actId="20577"/>
          <ac:spMkLst>
            <pc:docMk/>
            <pc:sldMk cId="282504019" sldId="264"/>
            <ac:spMk id="3" creationId="{A9B03615-60F4-4A02-895E-65EACA8AC11E}"/>
          </ac:spMkLst>
        </pc:spChg>
      </pc:sldChg>
      <pc:sldChg chg="modSp del">
        <pc:chgData name="Jillian Watkins" userId="S::jwatkins@norcalcenter.org::dcbd8fa6-3524-4573-a6ee-f08b04063378" providerId="AD" clId="Web-{5DD5A77E-BCF1-9B02-3C30-B0FAF9F106A8}" dt="2021-11-08T22:50:06.309" v="47"/>
        <pc:sldMkLst>
          <pc:docMk/>
          <pc:sldMk cId="3428335915" sldId="266"/>
        </pc:sldMkLst>
        <pc:spChg chg="mod">
          <ac:chgData name="Jillian Watkins" userId="S::jwatkins@norcalcenter.org::dcbd8fa6-3524-4573-a6ee-f08b04063378" providerId="AD" clId="Web-{5DD5A77E-BCF1-9B02-3C30-B0FAF9F106A8}" dt="2021-11-08T22:49:36.386" v="40" actId="20577"/>
          <ac:spMkLst>
            <pc:docMk/>
            <pc:sldMk cId="3428335915" sldId="266"/>
            <ac:spMk id="3" creationId="{618E612F-C0C4-461D-9AFC-A4ABB28380B6}"/>
          </ac:spMkLst>
        </pc:spChg>
      </pc:sldChg>
      <pc:sldChg chg="del mod modShow">
        <pc:chgData name="Jillian Watkins" userId="S::jwatkins@norcalcenter.org::dcbd8fa6-3524-4573-a6ee-f08b04063378" providerId="AD" clId="Web-{5DD5A77E-BCF1-9B02-3C30-B0FAF9F106A8}" dt="2021-11-08T23:34:40.490" v="591"/>
        <pc:sldMkLst>
          <pc:docMk/>
          <pc:sldMk cId="1560289408" sldId="269"/>
        </pc:sldMkLst>
      </pc:sldChg>
      <pc:sldChg chg="ord">
        <pc:chgData name="Jillian Watkins" userId="S::jwatkins@norcalcenter.org::dcbd8fa6-3524-4573-a6ee-f08b04063378" providerId="AD" clId="Web-{5DD5A77E-BCF1-9B02-3C30-B0FAF9F106A8}" dt="2021-11-08T22:46:27.594" v="2"/>
        <pc:sldMkLst>
          <pc:docMk/>
          <pc:sldMk cId="1842254893" sldId="270"/>
        </pc:sldMkLst>
      </pc:sldChg>
      <pc:sldChg chg="del mod modShow">
        <pc:chgData name="Jillian Watkins" userId="S::jwatkins@norcalcenter.org::dcbd8fa6-3524-4573-a6ee-f08b04063378" providerId="AD" clId="Web-{5DD5A77E-BCF1-9B02-3C30-B0FAF9F106A8}" dt="2021-11-08T23:34:44.366" v="592"/>
        <pc:sldMkLst>
          <pc:docMk/>
          <pc:sldMk cId="1601917748" sldId="272"/>
        </pc:sldMkLst>
      </pc:sldChg>
      <pc:sldChg chg="modSp">
        <pc:chgData name="Jillian Watkins" userId="S::jwatkins@norcalcenter.org::dcbd8fa6-3524-4573-a6ee-f08b04063378" providerId="AD" clId="Web-{5DD5A77E-BCF1-9B02-3C30-B0FAF9F106A8}" dt="2021-11-08T23:04:55.047" v="90" actId="20577"/>
        <pc:sldMkLst>
          <pc:docMk/>
          <pc:sldMk cId="530851754" sldId="274"/>
        </pc:sldMkLst>
        <pc:spChg chg="mod">
          <ac:chgData name="Jillian Watkins" userId="S::jwatkins@norcalcenter.org::dcbd8fa6-3524-4573-a6ee-f08b04063378" providerId="AD" clId="Web-{5DD5A77E-BCF1-9B02-3C30-B0FAF9F106A8}" dt="2021-11-08T23:04:55.047" v="90" actId="20577"/>
          <ac:spMkLst>
            <pc:docMk/>
            <pc:sldMk cId="530851754" sldId="274"/>
            <ac:spMk id="3" creationId="{BD0BC253-AE8D-47C0-ADEF-D48A3933B2B8}"/>
          </ac:spMkLst>
        </pc:spChg>
      </pc:sldChg>
      <pc:sldChg chg="modSp new">
        <pc:chgData name="Jillian Watkins" userId="S::jwatkins@norcalcenter.org::dcbd8fa6-3524-4573-a6ee-f08b04063378" providerId="AD" clId="Web-{5DD5A77E-BCF1-9B02-3C30-B0FAF9F106A8}" dt="2021-11-08T22:48:06.365" v="33" actId="20577"/>
        <pc:sldMkLst>
          <pc:docMk/>
          <pc:sldMk cId="4165828924" sldId="277"/>
        </pc:sldMkLst>
        <pc:spChg chg="mod">
          <ac:chgData name="Jillian Watkins" userId="S::jwatkins@norcalcenter.org::dcbd8fa6-3524-4573-a6ee-f08b04063378" providerId="AD" clId="Web-{5DD5A77E-BCF1-9B02-3C30-B0FAF9F106A8}" dt="2021-11-08T22:47:09.518" v="26" actId="14100"/>
          <ac:spMkLst>
            <pc:docMk/>
            <pc:sldMk cId="4165828924" sldId="277"/>
            <ac:spMk id="2" creationId="{A469CE8F-5B60-42F0-9649-D17DC8F3C341}"/>
          </ac:spMkLst>
        </pc:spChg>
        <pc:spChg chg="mod">
          <ac:chgData name="Jillian Watkins" userId="S::jwatkins@norcalcenter.org::dcbd8fa6-3524-4573-a6ee-f08b04063378" providerId="AD" clId="Web-{5DD5A77E-BCF1-9B02-3C30-B0FAF9F106A8}" dt="2021-11-08T22:48:06.365" v="33" actId="20577"/>
          <ac:spMkLst>
            <pc:docMk/>
            <pc:sldMk cId="4165828924" sldId="277"/>
            <ac:spMk id="3" creationId="{0EA68E2C-0AAA-4615-9B07-DD69A5B8439A}"/>
          </ac:spMkLst>
        </pc:spChg>
      </pc:sldChg>
      <pc:sldChg chg="addSp delSp modSp new mod setBg">
        <pc:chgData name="Jillian Watkins" userId="S::jwatkins@norcalcenter.org::dcbd8fa6-3524-4573-a6ee-f08b04063378" providerId="AD" clId="Web-{5DD5A77E-BCF1-9B02-3C30-B0FAF9F106A8}" dt="2021-11-08T23:34:00.988" v="590" actId="20577"/>
        <pc:sldMkLst>
          <pc:docMk/>
          <pc:sldMk cId="1243706892" sldId="278"/>
        </pc:sldMkLst>
        <pc:spChg chg="del">
          <ac:chgData name="Jillian Watkins" userId="S::jwatkins@norcalcenter.org::dcbd8fa6-3524-4573-a6ee-f08b04063378" providerId="AD" clId="Web-{5DD5A77E-BCF1-9B02-3C30-B0FAF9F106A8}" dt="2021-11-08T23:10:27.706" v="110"/>
          <ac:spMkLst>
            <pc:docMk/>
            <pc:sldMk cId="1243706892" sldId="278"/>
            <ac:spMk id="2" creationId="{04394770-CAD3-4B6A-9BCD-F4674C3F9B4A}"/>
          </ac:spMkLst>
        </pc:spChg>
        <pc:spChg chg="del">
          <ac:chgData name="Jillian Watkins" userId="S::jwatkins@norcalcenter.org::dcbd8fa6-3524-4573-a6ee-f08b04063378" providerId="AD" clId="Web-{5DD5A77E-BCF1-9B02-3C30-B0FAF9F106A8}" dt="2021-11-08T23:10:24.362" v="109"/>
          <ac:spMkLst>
            <pc:docMk/>
            <pc:sldMk cId="1243706892" sldId="278"/>
            <ac:spMk id="3" creationId="{3431E16F-7717-4092-A34D-91DA7A477172}"/>
          </ac:spMkLst>
        </pc:spChg>
        <pc:spChg chg="add mod">
          <ac:chgData name="Jillian Watkins" userId="S::jwatkins@norcalcenter.org::dcbd8fa6-3524-4573-a6ee-f08b04063378" providerId="AD" clId="Web-{5DD5A77E-BCF1-9B02-3C30-B0FAF9F106A8}" dt="2021-11-08T23:34:00.988" v="590" actId="20577"/>
          <ac:spMkLst>
            <pc:docMk/>
            <pc:sldMk cId="1243706892" sldId="278"/>
            <ac:spMk id="5" creationId="{27673EE8-0DA1-404E-B86E-0A4F1B0A5DC0}"/>
          </ac:spMkLst>
        </pc:spChg>
        <pc:spChg chg="add">
          <ac:chgData name="Jillian Watkins" userId="S::jwatkins@norcalcenter.org::dcbd8fa6-3524-4573-a6ee-f08b04063378" providerId="AD" clId="Web-{5DD5A77E-BCF1-9B02-3C30-B0FAF9F106A8}" dt="2021-11-08T23:10:27.706" v="110"/>
          <ac:spMkLst>
            <pc:docMk/>
            <pc:sldMk cId="1243706892" sldId="278"/>
            <ac:spMk id="9" creationId="{AA6EC888-B85F-410F-B430-06583E94BEEC}"/>
          </ac:spMkLst>
        </pc:spChg>
        <pc:spChg chg="add">
          <ac:chgData name="Jillian Watkins" userId="S::jwatkins@norcalcenter.org::dcbd8fa6-3524-4573-a6ee-f08b04063378" providerId="AD" clId="Web-{5DD5A77E-BCF1-9B02-3C30-B0FAF9F106A8}" dt="2021-11-08T23:10:27.706" v="110"/>
          <ac:spMkLst>
            <pc:docMk/>
            <pc:sldMk cId="1243706892" sldId="278"/>
            <ac:spMk id="11" creationId="{9485DA84-CB73-4E5E-9864-2460CE28055D}"/>
          </ac:spMkLst>
        </pc:spChg>
        <pc:spChg chg="add">
          <ac:chgData name="Jillian Watkins" userId="S::jwatkins@norcalcenter.org::dcbd8fa6-3524-4573-a6ee-f08b04063378" providerId="AD" clId="Web-{5DD5A77E-BCF1-9B02-3C30-B0FAF9F106A8}" dt="2021-11-08T23:10:27.706" v="110"/>
          <ac:spMkLst>
            <pc:docMk/>
            <pc:sldMk cId="1243706892" sldId="278"/>
            <ac:spMk id="13" creationId="{7D49185E-361A-421B-8F2D-11C7FFC686F0}"/>
          </ac:spMkLst>
        </pc:spChg>
        <pc:spChg chg="add">
          <ac:chgData name="Jillian Watkins" userId="S::jwatkins@norcalcenter.org::dcbd8fa6-3524-4573-a6ee-f08b04063378" providerId="AD" clId="Web-{5DD5A77E-BCF1-9B02-3C30-B0FAF9F106A8}" dt="2021-11-08T23:10:27.706" v="110"/>
          <ac:spMkLst>
            <pc:docMk/>
            <pc:sldMk cId="1243706892" sldId="278"/>
            <ac:spMk id="15" creationId="{14B85BAA-C37F-44B4-B427-B4F10EBB4183}"/>
          </ac:spMkLst>
        </pc:spChg>
        <pc:spChg chg="add">
          <ac:chgData name="Jillian Watkins" userId="S::jwatkins@norcalcenter.org::dcbd8fa6-3524-4573-a6ee-f08b04063378" providerId="AD" clId="Web-{5DD5A77E-BCF1-9B02-3C30-B0FAF9F106A8}" dt="2021-11-08T23:10:27.706" v="110"/>
          <ac:spMkLst>
            <pc:docMk/>
            <pc:sldMk cId="1243706892" sldId="278"/>
            <ac:spMk id="17" creationId="{EDC4EE06-D7B4-4FAC-A561-38A1C380232A}"/>
          </ac:spMkLst>
        </pc:spChg>
        <pc:spChg chg="add">
          <ac:chgData name="Jillian Watkins" userId="S::jwatkins@norcalcenter.org::dcbd8fa6-3524-4573-a6ee-f08b04063378" providerId="AD" clId="Web-{5DD5A77E-BCF1-9B02-3C30-B0FAF9F106A8}" dt="2021-11-08T23:10:27.706" v="110"/>
          <ac:spMkLst>
            <pc:docMk/>
            <pc:sldMk cId="1243706892" sldId="278"/>
            <ac:spMk id="19" creationId="{9018D83B-903C-4782-B1BB-A45164A71F60}"/>
          </ac:spMkLst>
        </pc:spChg>
        <pc:spChg chg="add">
          <ac:chgData name="Jillian Watkins" userId="S::jwatkins@norcalcenter.org::dcbd8fa6-3524-4573-a6ee-f08b04063378" providerId="AD" clId="Web-{5DD5A77E-BCF1-9B02-3C30-B0FAF9F106A8}" dt="2021-11-08T23:10:27.706" v="110"/>
          <ac:spMkLst>
            <pc:docMk/>
            <pc:sldMk cId="1243706892" sldId="278"/>
            <ac:spMk id="21" creationId="{8785589A-A5AC-409A-B2A2-24D871B4CEF0}"/>
          </ac:spMkLst>
        </pc:spChg>
        <pc:picChg chg="add mod ord">
          <ac:chgData name="Jillian Watkins" userId="S::jwatkins@norcalcenter.org::dcbd8fa6-3524-4573-a6ee-f08b04063378" providerId="AD" clId="Web-{5DD5A77E-BCF1-9B02-3C30-B0FAF9F106A8}" dt="2021-11-08T23:10:36.035" v="111" actId="1076"/>
          <ac:picMkLst>
            <pc:docMk/>
            <pc:sldMk cId="1243706892" sldId="278"/>
            <ac:picMk id="4" creationId="{F7FE7DA1-94D7-49AB-BBFE-614D910E2239}"/>
          </ac:picMkLst>
        </pc:picChg>
      </pc:sldChg>
      <pc:sldChg chg="addSp delSp modSp new mod setBg">
        <pc:chgData name="Jillian Watkins" userId="S::jwatkins@norcalcenter.org::dcbd8fa6-3524-4573-a6ee-f08b04063378" providerId="AD" clId="Web-{5DD5A77E-BCF1-9B02-3C30-B0FAF9F106A8}" dt="2021-11-08T23:13:36.592" v="212"/>
        <pc:sldMkLst>
          <pc:docMk/>
          <pc:sldMk cId="1490141289" sldId="279"/>
        </pc:sldMkLst>
        <pc:spChg chg="del">
          <ac:chgData name="Jillian Watkins" userId="S::jwatkins@norcalcenter.org::dcbd8fa6-3524-4573-a6ee-f08b04063378" providerId="AD" clId="Web-{5DD5A77E-BCF1-9B02-3C30-B0FAF9F106A8}" dt="2021-11-08T23:13:36.592" v="212"/>
          <ac:spMkLst>
            <pc:docMk/>
            <pc:sldMk cId="1490141289" sldId="279"/>
            <ac:spMk id="2" creationId="{0CE997C7-E1A3-4A53-9D5E-62E7EC507EBB}"/>
          </ac:spMkLst>
        </pc:spChg>
        <pc:spChg chg="del">
          <ac:chgData name="Jillian Watkins" userId="S::jwatkins@norcalcenter.org::dcbd8fa6-3524-4573-a6ee-f08b04063378" providerId="AD" clId="Web-{5DD5A77E-BCF1-9B02-3C30-B0FAF9F106A8}" dt="2021-11-08T23:13:34.045" v="211"/>
          <ac:spMkLst>
            <pc:docMk/>
            <pc:sldMk cId="1490141289" sldId="279"/>
            <ac:spMk id="3" creationId="{C58D5D1A-1B97-45DC-9774-3331D0668A5B}"/>
          </ac:spMkLst>
        </pc:spChg>
        <pc:spChg chg="add">
          <ac:chgData name="Jillian Watkins" userId="S::jwatkins@norcalcenter.org::dcbd8fa6-3524-4573-a6ee-f08b04063378" providerId="AD" clId="Web-{5DD5A77E-BCF1-9B02-3C30-B0FAF9F106A8}" dt="2021-11-08T23:13:36.592" v="212"/>
          <ac:spMkLst>
            <pc:docMk/>
            <pc:sldMk cId="1490141289" sldId="279"/>
            <ac:spMk id="9" creationId="{AA6EC888-B85F-410F-B430-06583E94BEEC}"/>
          </ac:spMkLst>
        </pc:spChg>
        <pc:spChg chg="add">
          <ac:chgData name="Jillian Watkins" userId="S::jwatkins@norcalcenter.org::dcbd8fa6-3524-4573-a6ee-f08b04063378" providerId="AD" clId="Web-{5DD5A77E-BCF1-9B02-3C30-B0FAF9F106A8}" dt="2021-11-08T23:13:36.592" v="212"/>
          <ac:spMkLst>
            <pc:docMk/>
            <pc:sldMk cId="1490141289" sldId="279"/>
            <ac:spMk id="11" creationId="{9485DA84-CB73-4E5E-9864-2460CE28055D}"/>
          </ac:spMkLst>
        </pc:spChg>
        <pc:spChg chg="add">
          <ac:chgData name="Jillian Watkins" userId="S::jwatkins@norcalcenter.org::dcbd8fa6-3524-4573-a6ee-f08b04063378" providerId="AD" clId="Web-{5DD5A77E-BCF1-9B02-3C30-B0FAF9F106A8}" dt="2021-11-08T23:13:36.592" v="212"/>
          <ac:spMkLst>
            <pc:docMk/>
            <pc:sldMk cId="1490141289" sldId="279"/>
            <ac:spMk id="13" creationId="{7D49185E-361A-421B-8F2D-11C7FFC686F0}"/>
          </ac:spMkLst>
        </pc:spChg>
        <pc:spChg chg="add">
          <ac:chgData name="Jillian Watkins" userId="S::jwatkins@norcalcenter.org::dcbd8fa6-3524-4573-a6ee-f08b04063378" providerId="AD" clId="Web-{5DD5A77E-BCF1-9B02-3C30-B0FAF9F106A8}" dt="2021-11-08T23:13:36.592" v="212"/>
          <ac:spMkLst>
            <pc:docMk/>
            <pc:sldMk cId="1490141289" sldId="279"/>
            <ac:spMk id="15" creationId="{14B85BAA-C37F-44B4-B427-B4F10EBB4183}"/>
          </ac:spMkLst>
        </pc:spChg>
        <pc:spChg chg="add">
          <ac:chgData name="Jillian Watkins" userId="S::jwatkins@norcalcenter.org::dcbd8fa6-3524-4573-a6ee-f08b04063378" providerId="AD" clId="Web-{5DD5A77E-BCF1-9B02-3C30-B0FAF9F106A8}" dt="2021-11-08T23:13:36.592" v="212"/>
          <ac:spMkLst>
            <pc:docMk/>
            <pc:sldMk cId="1490141289" sldId="279"/>
            <ac:spMk id="17" creationId="{EDC4EE06-D7B4-4FAC-A561-38A1C380232A}"/>
          </ac:spMkLst>
        </pc:spChg>
        <pc:spChg chg="add">
          <ac:chgData name="Jillian Watkins" userId="S::jwatkins@norcalcenter.org::dcbd8fa6-3524-4573-a6ee-f08b04063378" providerId="AD" clId="Web-{5DD5A77E-BCF1-9B02-3C30-B0FAF9F106A8}" dt="2021-11-08T23:13:36.592" v="212"/>
          <ac:spMkLst>
            <pc:docMk/>
            <pc:sldMk cId="1490141289" sldId="279"/>
            <ac:spMk id="19" creationId="{9018D83B-903C-4782-B1BB-A45164A71F60}"/>
          </ac:spMkLst>
        </pc:spChg>
        <pc:spChg chg="add">
          <ac:chgData name="Jillian Watkins" userId="S::jwatkins@norcalcenter.org::dcbd8fa6-3524-4573-a6ee-f08b04063378" providerId="AD" clId="Web-{5DD5A77E-BCF1-9B02-3C30-B0FAF9F106A8}" dt="2021-11-08T23:13:36.592" v="212"/>
          <ac:spMkLst>
            <pc:docMk/>
            <pc:sldMk cId="1490141289" sldId="279"/>
            <ac:spMk id="21" creationId="{8785589A-A5AC-409A-B2A2-24D871B4CEF0}"/>
          </ac:spMkLst>
        </pc:spChg>
        <pc:picChg chg="add mod ord">
          <ac:chgData name="Jillian Watkins" userId="S::jwatkins@norcalcenter.org::dcbd8fa6-3524-4573-a6ee-f08b04063378" providerId="AD" clId="Web-{5DD5A77E-BCF1-9B02-3C30-B0FAF9F106A8}" dt="2021-11-08T23:13:36.592" v="212"/>
          <ac:picMkLst>
            <pc:docMk/>
            <pc:sldMk cId="1490141289" sldId="279"/>
            <ac:picMk id="4" creationId="{14B21FC0-1909-4654-9AB3-E8B3459179E3}"/>
          </ac:picMkLst>
        </pc:picChg>
      </pc:sldChg>
    </pc:docChg>
  </pc:docChgLst>
  <pc:docChgLst>
    <pc:chgData name="Molly Bowen" userId="S::mbowen@norcalcenter.org::2afd31ee-046d-4f4f-aba9-e6f7f482867d" providerId="AD" clId="Web-{0649FCFA-041B-56A9-BBF4-B364DF3E9855}"/>
    <pc:docChg chg="modSld">
      <pc:chgData name="Molly Bowen" userId="S::mbowen@norcalcenter.org::2afd31ee-046d-4f4f-aba9-e6f7f482867d" providerId="AD" clId="Web-{0649FCFA-041B-56A9-BBF4-B364DF3E9855}" dt="2022-01-26T22:28:28.687" v="25" actId="20577"/>
      <pc:docMkLst>
        <pc:docMk/>
      </pc:docMkLst>
      <pc:sldChg chg="modSp">
        <pc:chgData name="Molly Bowen" userId="S::mbowen@norcalcenter.org::2afd31ee-046d-4f4f-aba9-e6f7f482867d" providerId="AD" clId="Web-{0649FCFA-041B-56A9-BBF4-B364DF3E9855}" dt="2022-01-26T22:26:02.739" v="16" actId="20577"/>
        <pc:sldMkLst>
          <pc:docMk/>
          <pc:sldMk cId="2218627320" sldId="259"/>
        </pc:sldMkLst>
        <pc:spChg chg="mod">
          <ac:chgData name="Molly Bowen" userId="S::mbowen@norcalcenter.org::2afd31ee-046d-4f4f-aba9-e6f7f482867d" providerId="AD" clId="Web-{0649FCFA-041B-56A9-BBF4-B364DF3E9855}" dt="2022-01-26T22:26:02.739" v="16" actId="20577"/>
          <ac:spMkLst>
            <pc:docMk/>
            <pc:sldMk cId="2218627320" sldId="259"/>
            <ac:spMk id="3" creationId="{A4D292B4-D4A9-43DB-B07B-D928B880D892}"/>
          </ac:spMkLst>
        </pc:spChg>
      </pc:sldChg>
      <pc:sldChg chg="modSp">
        <pc:chgData name="Molly Bowen" userId="S::mbowen@norcalcenter.org::2afd31ee-046d-4f4f-aba9-e6f7f482867d" providerId="AD" clId="Web-{0649FCFA-041B-56A9-BBF4-B364DF3E9855}" dt="2022-01-26T22:28:28.687" v="25" actId="20577"/>
        <pc:sldMkLst>
          <pc:docMk/>
          <pc:sldMk cId="1820202987" sldId="262"/>
        </pc:sldMkLst>
        <pc:spChg chg="mod">
          <ac:chgData name="Molly Bowen" userId="S::mbowen@norcalcenter.org::2afd31ee-046d-4f4f-aba9-e6f7f482867d" providerId="AD" clId="Web-{0649FCFA-041B-56A9-BBF4-B364DF3E9855}" dt="2022-01-26T22:28:28.687" v="25" actId="20577"/>
          <ac:spMkLst>
            <pc:docMk/>
            <pc:sldMk cId="1820202987" sldId="262"/>
            <ac:spMk id="3" creationId="{11BC9BEF-5DF9-4FF4-B9EB-D216A7B06753}"/>
          </ac:spMkLst>
        </pc:spChg>
      </pc:sldChg>
      <pc:sldChg chg="modSp">
        <pc:chgData name="Molly Bowen" userId="S::mbowen@norcalcenter.org::2afd31ee-046d-4f4f-aba9-e6f7f482867d" providerId="AD" clId="Web-{0649FCFA-041B-56A9-BBF4-B364DF3E9855}" dt="2022-01-26T22:26:41.054" v="18" actId="20577"/>
        <pc:sldMkLst>
          <pc:docMk/>
          <pc:sldMk cId="1243706892" sldId="278"/>
        </pc:sldMkLst>
        <pc:spChg chg="mod">
          <ac:chgData name="Molly Bowen" userId="S::mbowen@norcalcenter.org::2afd31ee-046d-4f4f-aba9-e6f7f482867d" providerId="AD" clId="Web-{0649FCFA-041B-56A9-BBF4-B364DF3E9855}" dt="2022-01-26T22:26:41.054" v="18" actId="20577"/>
          <ac:spMkLst>
            <pc:docMk/>
            <pc:sldMk cId="1243706892" sldId="278"/>
            <ac:spMk id="5" creationId="{27673EE8-0DA1-404E-B86E-0A4F1B0A5DC0}"/>
          </ac:spMkLst>
        </pc:spChg>
      </pc:sldChg>
    </pc:docChg>
  </pc:docChgLst>
  <pc:docChgLst>
    <pc:chgData name="Jillian Watkins" userId="dcbd8fa6-3524-4573-a6ee-f08b04063378" providerId="ADAL" clId="{040710D1-AAC4-449A-8BB6-FE3CDF6B0DE8}"/>
    <pc:docChg chg="undo custSel addSld modSld">
      <pc:chgData name="Jillian Watkins" userId="dcbd8fa6-3524-4573-a6ee-f08b04063378" providerId="ADAL" clId="{040710D1-AAC4-449A-8BB6-FE3CDF6B0DE8}" dt="2021-11-17T18:50:20.225" v="807" actId="20577"/>
      <pc:docMkLst>
        <pc:docMk/>
      </pc:docMkLst>
      <pc:sldChg chg="modSp mod">
        <pc:chgData name="Jillian Watkins" userId="dcbd8fa6-3524-4573-a6ee-f08b04063378" providerId="ADAL" clId="{040710D1-AAC4-449A-8BB6-FE3CDF6B0DE8}" dt="2021-11-17T18:02:39.120" v="678" actId="20577"/>
        <pc:sldMkLst>
          <pc:docMk/>
          <pc:sldMk cId="901813916" sldId="256"/>
        </pc:sldMkLst>
        <pc:spChg chg="mod">
          <ac:chgData name="Jillian Watkins" userId="dcbd8fa6-3524-4573-a6ee-f08b04063378" providerId="ADAL" clId="{040710D1-AAC4-449A-8BB6-FE3CDF6B0DE8}" dt="2021-11-17T18:02:39.120" v="678" actId="20577"/>
          <ac:spMkLst>
            <pc:docMk/>
            <pc:sldMk cId="901813916" sldId="256"/>
            <ac:spMk id="3" creationId="{1AF7BB11-1E19-477A-85FE-7253AE10A3FF}"/>
          </ac:spMkLst>
        </pc:spChg>
      </pc:sldChg>
      <pc:sldChg chg="modSp mod">
        <pc:chgData name="Jillian Watkins" userId="dcbd8fa6-3524-4573-a6ee-f08b04063378" providerId="ADAL" clId="{040710D1-AAC4-449A-8BB6-FE3CDF6B0DE8}" dt="2021-11-17T18:04:34.711" v="715" actId="20577"/>
        <pc:sldMkLst>
          <pc:docMk/>
          <pc:sldMk cId="3386010674" sldId="260"/>
        </pc:sldMkLst>
        <pc:spChg chg="mod">
          <ac:chgData name="Jillian Watkins" userId="dcbd8fa6-3524-4573-a6ee-f08b04063378" providerId="ADAL" clId="{040710D1-AAC4-449A-8BB6-FE3CDF6B0DE8}" dt="2021-11-17T18:04:34.711" v="715" actId="20577"/>
          <ac:spMkLst>
            <pc:docMk/>
            <pc:sldMk cId="3386010674" sldId="260"/>
            <ac:spMk id="3" creationId="{2F2272C9-0FC9-4583-8213-BA79D29C2A48}"/>
          </ac:spMkLst>
        </pc:spChg>
      </pc:sldChg>
      <pc:sldChg chg="modSp mod">
        <pc:chgData name="Jillian Watkins" userId="dcbd8fa6-3524-4573-a6ee-f08b04063378" providerId="ADAL" clId="{040710D1-AAC4-449A-8BB6-FE3CDF6B0DE8}" dt="2021-11-09T23:24:45.685" v="670" actId="20577"/>
        <pc:sldMkLst>
          <pc:docMk/>
          <pc:sldMk cId="1820202987" sldId="262"/>
        </pc:sldMkLst>
        <pc:spChg chg="mod">
          <ac:chgData name="Jillian Watkins" userId="dcbd8fa6-3524-4573-a6ee-f08b04063378" providerId="ADAL" clId="{040710D1-AAC4-449A-8BB6-FE3CDF6B0DE8}" dt="2021-11-09T23:24:45.685" v="670" actId="20577"/>
          <ac:spMkLst>
            <pc:docMk/>
            <pc:sldMk cId="1820202987" sldId="262"/>
            <ac:spMk id="3" creationId="{11BC9BEF-5DF9-4FF4-B9EB-D216A7B06753}"/>
          </ac:spMkLst>
        </pc:spChg>
      </pc:sldChg>
      <pc:sldChg chg="modSp mod">
        <pc:chgData name="Jillian Watkins" userId="dcbd8fa6-3524-4573-a6ee-f08b04063378" providerId="ADAL" clId="{040710D1-AAC4-449A-8BB6-FE3CDF6B0DE8}" dt="2021-11-17T18:13:09.644" v="761" actId="20577"/>
        <pc:sldMkLst>
          <pc:docMk/>
          <pc:sldMk cId="282504019" sldId="264"/>
        </pc:sldMkLst>
        <pc:spChg chg="mod">
          <ac:chgData name="Jillian Watkins" userId="dcbd8fa6-3524-4573-a6ee-f08b04063378" providerId="ADAL" clId="{040710D1-AAC4-449A-8BB6-FE3CDF6B0DE8}" dt="2021-11-17T18:13:09.644" v="761" actId="20577"/>
          <ac:spMkLst>
            <pc:docMk/>
            <pc:sldMk cId="282504019" sldId="264"/>
            <ac:spMk id="3" creationId="{A9B03615-60F4-4A02-895E-65EACA8AC11E}"/>
          </ac:spMkLst>
        </pc:spChg>
      </pc:sldChg>
      <pc:sldChg chg="modSp mod">
        <pc:chgData name="Jillian Watkins" userId="dcbd8fa6-3524-4573-a6ee-f08b04063378" providerId="ADAL" clId="{040710D1-AAC4-449A-8BB6-FE3CDF6B0DE8}" dt="2021-11-17T18:50:20.225" v="807" actId="20577"/>
        <pc:sldMkLst>
          <pc:docMk/>
          <pc:sldMk cId="2524340693" sldId="268"/>
        </pc:sldMkLst>
        <pc:spChg chg="mod">
          <ac:chgData name="Jillian Watkins" userId="dcbd8fa6-3524-4573-a6ee-f08b04063378" providerId="ADAL" clId="{040710D1-AAC4-449A-8BB6-FE3CDF6B0DE8}" dt="2021-11-17T18:50:20.225" v="807" actId="20577"/>
          <ac:spMkLst>
            <pc:docMk/>
            <pc:sldMk cId="2524340693" sldId="268"/>
            <ac:spMk id="3" creationId="{706A9018-2DB7-4C40-A735-F009DFDBE4A4}"/>
          </ac:spMkLst>
        </pc:spChg>
      </pc:sldChg>
      <pc:sldChg chg="modSp mod">
        <pc:chgData name="Jillian Watkins" userId="dcbd8fa6-3524-4573-a6ee-f08b04063378" providerId="ADAL" clId="{040710D1-AAC4-449A-8BB6-FE3CDF6B0DE8}" dt="2021-11-17T18:49:57.440" v="769" actId="20577"/>
        <pc:sldMkLst>
          <pc:docMk/>
          <pc:sldMk cId="1769484645" sldId="275"/>
        </pc:sldMkLst>
        <pc:spChg chg="mod">
          <ac:chgData name="Jillian Watkins" userId="dcbd8fa6-3524-4573-a6ee-f08b04063378" providerId="ADAL" clId="{040710D1-AAC4-449A-8BB6-FE3CDF6B0DE8}" dt="2021-11-17T18:49:57.440" v="769" actId="20577"/>
          <ac:spMkLst>
            <pc:docMk/>
            <pc:sldMk cId="1769484645" sldId="275"/>
            <ac:spMk id="3" creationId="{08A3444E-A635-4E9B-9663-7E003B2700F5}"/>
          </ac:spMkLst>
        </pc:spChg>
      </pc:sldChg>
      <pc:sldChg chg="modSp mod">
        <pc:chgData name="Jillian Watkins" userId="dcbd8fa6-3524-4573-a6ee-f08b04063378" providerId="ADAL" clId="{040710D1-AAC4-449A-8BB6-FE3CDF6B0DE8}" dt="2021-11-09T20:19:18.504" v="13" actId="20577"/>
        <pc:sldMkLst>
          <pc:docMk/>
          <pc:sldMk cId="3765379954" sldId="276"/>
        </pc:sldMkLst>
        <pc:spChg chg="mod">
          <ac:chgData name="Jillian Watkins" userId="dcbd8fa6-3524-4573-a6ee-f08b04063378" providerId="ADAL" clId="{040710D1-AAC4-449A-8BB6-FE3CDF6B0DE8}" dt="2021-11-09T20:19:18.504" v="13" actId="20577"/>
          <ac:spMkLst>
            <pc:docMk/>
            <pc:sldMk cId="3765379954" sldId="276"/>
            <ac:spMk id="2" creationId="{CF623227-1DC3-4E67-A05B-30FAF853E41A}"/>
          </ac:spMkLst>
        </pc:spChg>
      </pc:sldChg>
      <pc:sldChg chg="modSp new mod">
        <pc:chgData name="Jillian Watkins" userId="dcbd8fa6-3524-4573-a6ee-f08b04063378" providerId="ADAL" clId="{040710D1-AAC4-449A-8BB6-FE3CDF6B0DE8}" dt="2021-11-09T20:26:42.905" v="506" actId="20577"/>
        <pc:sldMkLst>
          <pc:docMk/>
          <pc:sldMk cId="3221572223" sldId="280"/>
        </pc:sldMkLst>
        <pc:spChg chg="mod">
          <ac:chgData name="Jillian Watkins" userId="dcbd8fa6-3524-4573-a6ee-f08b04063378" providerId="ADAL" clId="{040710D1-AAC4-449A-8BB6-FE3CDF6B0DE8}" dt="2021-11-09T20:23:46.201" v="187" actId="20577"/>
          <ac:spMkLst>
            <pc:docMk/>
            <pc:sldMk cId="3221572223" sldId="280"/>
            <ac:spMk id="2" creationId="{254F0F05-465B-43C5-862B-208838C9745A}"/>
          </ac:spMkLst>
        </pc:spChg>
        <pc:spChg chg="mod">
          <ac:chgData name="Jillian Watkins" userId="dcbd8fa6-3524-4573-a6ee-f08b04063378" providerId="ADAL" clId="{040710D1-AAC4-449A-8BB6-FE3CDF6B0DE8}" dt="2021-11-09T20:26:42.905" v="506" actId="20577"/>
          <ac:spMkLst>
            <pc:docMk/>
            <pc:sldMk cId="3221572223" sldId="280"/>
            <ac:spMk id="3" creationId="{4410C6CC-D859-4900-A999-AA58E7B2DC8A}"/>
          </ac:spMkLst>
        </pc:spChg>
      </pc:sldChg>
    </pc:docChg>
  </pc:docChgLst>
  <pc:docChgLst>
    <pc:chgData name="Jillian Watkins" userId="dcbd8fa6-3524-4573-a6ee-f08b04063378" providerId="ADAL" clId="{903F25E8-8F48-4AEA-9C6D-33759083DC6E}"/>
    <pc:docChg chg="undo custSel addSld modSld addSection delSection">
      <pc:chgData name="Jillian Watkins" userId="dcbd8fa6-3524-4573-a6ee-f08b04063378" providerId="ADAL" clId="{903F25E8-8F48-4AEA-9C6D-33759083DC6E}" dt="2022-01-06T18:28:28.590" v="1022" actId="20577"/>
      <pc:docMkLst>
        <pc:docMk/>
      </pc:docMkLst>
      <pc:sldChg chg="modSp mod">
        <pc:chgData name="Jillian Watkins" userId="dcbd8fa6-3524-4573-a6ee-f08b04063378" providerId="ADAL" clId="{903F25E8-8F48-4AEA-9C6D-33759083DC6E}" dt="2022-01-06T18:28:28.590" v="1022" actId="20577"/>
        <pc:sldMkLst>
          <pc:docMk/>
          <pc:sldMk cId="3108104528" sldId="265"/>
        </pc:sldMkLst>
        <pc:spChg chg="mod">
          <ac:chgData name="Jillian Watkins" userId="dcbd8fa6-3524-4573-a6ee-f08b04063378" providerId="ADAL" clId="{903F25E8-8F48-4AEA-9C6D-33759083DC6E}" dt="2022-01-06T18:28:28.590" v="1022" actId="20577"/>
          <ac:spMkLst>
            <pc:docMk/>
            <pc:sldMk cId="3108104528" sldId="265"/>
            <ac:spMk id="6" creationId="{517B27BF-60E7-4DC0-A26A-D3F2F599C742}"/>
          </ac:spMkLst>
        </pc:spChg>
      </pc:sldChg>
      <pc:sldChg chg="addSp modSp mod">
        <pc:chgData name="Jillian Watkins" userId="dcbd8fa6-3524-4573-a6ee-f08b04063378" providerId="ADAL" clId="{903F25E8-8F48-4AEA-9C6D-33759083DC6E}" dt="2022-01-06T17:33:52.023" v="724" actId="122"/>
        <pc:sldMkLst>
          <pc:docMk/>
          <pc:sldMk cId="1769484645" sldId="275"/>
        </pc:sldMkLst>
        <pc:spChg chg="add mod">
          <ac:chgData name="Jillian Watkins" userId="dcbd8fa6-3524-4573-a6ee-f08b04063378" providerId="ADAL" clId="{903F25E8-8F48-4AEA-9C6D-33759083DC6E}" dt="2022-01-06T17:33:52.023" v="724" actId="122"/>
          <ac:spMkLst>
            <pc:docMk/>
            <pc:sldMk cId="1769484645" sldId="275"/>
            <ac:spMk id="4" creationId="{0C3122AC-C39A-42B3-A614-3BED30CFD88E}"/>
          </ac:spMkLst>
        </pc:spChg>
      </pc:sldChg>
      <pc:sldChg chg="addSp modSp mod">
        <pc:chgData name="Jillian Watkins" userId="dcbd8fa6-3524-4573-a6ee-f08b04063378" providerId="ADAL" clId="{903F25E8-8F48-4AEA-9C6D-33759083DC6E}" dt="2022-01-06T17:30:54.418" v="601" actId="20577"/>
        <pc:sldMkLst>
          <pc:docMk/>
          <pc:sldMk cId="4165828924" sldId="277"/>
        </pc:sldMkLst>
        <pc:spChg chg="mod">
          <ac:chgData name="Jillian Watkins" userId="dcbd8fa6-3524-4573-a6ee-f08b04063378" providerId="ADAL" clId="{903F25E8-8F48-4AEA-9C6D-33759083DC6E}" dt="2022-01-06T17:30:54.418" v="601" actId="20577"/>
          <ac:spMkLst>
            <pc:docMk/>
            <pc:sldMk cId="4165828924" sldId="277"/>
            <ac:spMk id="3" creationId="{0EA68E2C-0AAA-4615-9B07-DD69A5B8439A}"/>
          </ac:spMkLst>
        </pc:spChg>
        <pc:spChg chg="add mod">
          <ac:chgData name="Jillian Watkins" userId="dcbd8fa6-3524-4573-a6ee-f08b04063378" providerId="ADAL" clId="{903F25E8-8F48-4AEA-9C6D-33759083DC6E}" dt="2022-01-06T17:28:41.957" v="385" actId="1076"/>
          <ac:spMkLst>
            <pc:docMk/>
            <pc:sldMk cId="4165828924" sldId="277"/>
            <ac:spMk id="9" creationId="{82D6EA8A-4E23-42EE-B462-01100ABD81A1}"/>
          </ac:spMkLst>
        </pc:spChg>
        <pc:spChg chg="add mod">
          <ac:chgData name="Jillian Watkins" userId="dcbd8fa6-3524-4573-a6ee-f08b04063378" providerId="ADAL" clId="{903F25E8-8F48-4AEA-9C6D-33759083DC6E}" dt="2022-01-06T17:29:11.501" v="390" actId="1076"/>
          <ac:spMkLst>
            <pc:docMk/>
            <pc:sldMk cId="4165828924" sldId="277"/>
            <ac:spMk id="10" creationId="{40412966-F1DD-457F-838A-CEAADDBAA758}"/>
          </ac:spMkLst>
        </pc:spChg>
        <pc:spChg chg="add mod">
          <ac:chgData name="Jillian Watkins" userId="dcbd8fa6-3524-4573-a6ee-f08b04063378" providerId="ADAL" clId="{903F25E8-8F48-4AEA-9C6D-33759083DC6E}" dt="2022-01-06T17:29:08.669" v="389" actId="1076"/>
          <ac:spMkLst>
            <pc:docMk/>
            <pc:sldMk cId="4165828924" sldId="277"/>
            <ac:spMk id="11" creationId="{476FDD1B-0853-4C1B-9E3D-206D750891C6}"/>
          </ac:spMkLst>
        </pc:spChg>
        <pc:spChg chg="add mod">
          <ac:chgData name="Jillian Watkins" userId="dcbd8fa6-3524-4573-a6ee-f08b04063378" providerId="ADAL" clId="{903F25E8-8F48-4AEA-9C6D-33759083DC6E}" dt="2022-01-06T17:29:27.494" v="392" actId="1076"/>
          <ac:spMkLst>
            <pc:docMk/>
            <pc:sldMk cId="4165828924" sldId="277"/>
            <ac:spMk id="12" creationId="{FB5C76CD-D6DE-4D91-944C-D27CCDC817F9}"/>
          </ac:spMkLst>
        </pc:spChg>
        <pc:picChg chg="add mod">
          <ac:chgData name="Jillian Watkins" userId="dcbd8fa6-3524-4573-a6ee-f08b04063378" providerId="ADAL" clId="{903F25E8-8F48-4AEA-9C6D-33759083DC6E}" dt="2022-01-06T17:28:36.533" v="384" actId="1076"/>
          <ac:picMkLst>
            <pc:docMk/>
            <pc:sldMk cId="4165828924" sldId="277"/>
            <ac:picMk id="5" creationId="{E0B2A69C-B45F-40E4-B1E5-3285E6F7B5BE}"/>
          </ac:picMkLst>
        </pc:picChg>
        <pc:picChg chg="add mod">
          <ac:chgData name="Jillian Watkins" userId="dcbd8fa6-3524-4573-a6ee-f08b04063378" providerId="ADAL" clId="{903F25E8-8F48-4AEA-9C6D-33759083DC6E}" dt="2022-01-06T17:28:47.382" v="386" actId="1076"/>
          <ac:picMkLst>
            <pc:docMk/>
            <pc:sldMk cId="4165828924" sldId="277"/>
            <ac:picMk id="6" creationId="{79165AAE-06D6-40D0-949E-625D50DF53EC}"/>
          </ac:picMkLst>
        </pc:picChg>
        <pc:picChg chg="add mod">
          <ac:chgData name="Jillian Watkins" userId="dcbd8fa6-3524-4573-a6ee-f08b04063378" providerId="ADAL" clId="{903F25E8-8F48-4AEA-9C6D-33759083DC6E}" dt="2022-01-06T17:29:00.814" v="388" actId="1076"/>
          <ac:picMkLst>
            <pc:docMk/>
            <pc:sldMk cId="4165828924" sldId="277"/>
            <ac:picMk id="7" creationId="{737A829A-898A-4AF3-9F88-E90893879E1F}"/>
          </ac:picMkLst>
        </pc:picChg>
        <pc:picChg chg="add mod">
          <ac:chgData name="Jillian Watkins" userId="dcbd8fa6-3524-4573-a6ee-f08b04063378" providerId="ADAL" clId="{903F25E8-8F48-4AEA-9C6D-33759083DC6E}" dt="2022-01-06T17:29:16.469" v="391" actId="1076"/>
          <ac:picMkLst>
            <pc:docMk/>
            <pc:sldMk cId="4165828924" sldId="277"/>
            <ac:picMk id="8" creationId="{08A8063C-E52A-4C2C-8170-3C2BD6AA664D}"/>
          </ac:picMkLst>
        </pc:picChg>
      </pc:sldChg>
      <pc:sldChg chg="delSp modSp new mod">
        <pc:chgData name="Jillian Watkins" userId="dcbd8fa6-3524-4573-a6ee-f08b04063378" providerId="ADAL" clId="{903F25E8-8F48-4AEA-9C6D-33759083DC6E}" dt="2022-01-06T18:27:06.016" v="940" actId="20577"/>
        <pc:sldMkLst>
          <pc:docMk/>
          <pc:sldMk cId="1115184572" sldId="281"/>
        </pc:sldMkLst>
        <pc:spChg chg="del">
          <ac:chgData name="Jillian Watkins" userId="dcbd8fa6-3524-4573-a6ee-f08b04063378" providerId="ADAL" clId="{903F25E8-8F48-4AEA-9C6D-33759083DC6E}" dt="2022-01-06T18:23:58.097" v="816" actId="478"/>
          <ac:spMkLst>
            <pc:docMk/>
            <pc:sldMk cId="1115184572" sldId="281"/>
            <ac:spMk id="2" creationId="{933880EA-FCB6-45FD-9DBF-27EDC37C6F57}"/>
          </ac:spMkLst>
        </pc:spChg>
        <pc:spChg chg="mod">
          <ac:chgData name="Jillian Watkins" userId="dcbd8fa6-3524-4573-a6ee-f08b04063378" providerId="ADAL" clId="{903F25E8-8F48-4AEA-9C6D-33759083DC6E}" dt="2022-01-06T18:27:06.016" v="940" actId="20577"/>
          <ac:spMkLst>
            <pc:docMk/>
            <pc:sldMk cId="1115184572" sldId="281"/>
            <ac:spMk id="3" creationId="{585760AE-5E41-43B8-A10E-FE5E195078B4}"/>
          </ac:spMkLst>
        </pc:spChg>
      </pc:sldChg>
    </pc:docChg>
  </pc:docChgLst>
  <pc:docChgLst>
    <pc:chgData name="Jillian Watkins" userId="S::jwatkins@norcalcenter.org::dcbd8fa6-3524-4573-a6ee-f08b04063378" providerId="AD" clId="Web-{9B59D663-9582-9BFD-6BF1-863C556C3C48}"/>
    <pc:docChg chg="addSld delSld modSld sldOrd">
      <pc:chgData name="Jillian Watkins" userId="S::jwatkins@norcalcenter.org::dcbd8fa6-3524-4573-a6ee-f08b04063378" providerId="AD" clId="Web-{9B59D663-9582-9BFD-6BF1-863C556C3C48}" dt="2021-11-08T19:43:44.140" v="5115" actId="20577"/>
      <pc:docMkLst>
        <pc:docMk/>
      </pc:docMkLst>
      <pc:sldChg chg="modSp">
        <pc:chgData name="Jillian Watkins" userId="S::jwatkins@norcalcenter.org::dcbd8fa6-3524-4573-a6ee-f08b04063378" providerId="AD" clId="Web-{9B59D663-9582-9BFD-6BF1-863C556C3C48}" dt="2021-11-08T18:55:49.753" v="4786" actId="20577"/>
        <pc:sldMkLst>
          <pc:docMk/>
          <pc:sldMk cId="3207159306" sldId="258"/>
        </pc:sldMkLst>
        <pc:spChg chg="mod">
          <ac:chgData name="Jillian Watkins" userId="S::jwatkins@norcalcenter.org::dcbd8fa6-3524-4573-a6ee-f08b04063378" providerId="AD" clId="Web-{9B59D663-9582-9BFD-6BF1-863C556C3C48}" dt="2021-11-08T18:55:49.753" v="4786" actId="20577"/>
          <ac:spMkLst>
            <pc:docMk/>
            <pc:sldMk cId="3207159306" sldId="258"/>
            <ac:spMk id="4" creationId="{75B5F6F2-1B8E-4887-8EE7-40681C590C83}"/>
          </ac:spMkLst>
        </pc:spChg>
      </pc:sldChg>
      <pc:sldChg chg="modSp">
        <pc:chgData name="Jillian Watkins" userId="S::jwatkins@norcalcenter.org::dcbd8fa6-3524-4573-a6ee-f08b04063378" providerId="AD" clId="Web-{9B59D663-9582-9BFD-6BF1-863C556C3C48}" dt="2021-11-08T17:04:33.222" v="503" actId="20577"/>
        <pc:sldMkLst>
          <pc:docMk/>
          <pc:sldMk cId="3386010674" sldId="260"/>
        </pc:sldMkLst>
        <pc:spChg chg="mod">
          <ac:chgData name="Jillian Watkins" userId="S::jwatkins@norcalcenter.org::dcbd8fa6-3524-4573-a6ee-f08b04063378" providerId="AD" clId="Web-{9B59D663-9582-9BFD-6BF1-863C556C3C48}" dt="2021-11-08T17:04:33.222" v="503" actId="20577"/>
          <ac:spMkLst>
            <pc:docMk/>
            <pc:sldMk cId="3386010674" sldId="260"/>
            <ac:spMk id="3" creationId="{2F2272C9-0FC9-4583-8213-BA79D29C2A48}"/>
          </ac:spMkLst>
        </pc:spChg>
      </pc:sldChg>
      <pc:sldChg chg="addSp delSp modSp mod setBg">
        <pc:chgData name="Jillian Watkins" userId="S::jwatkins@norcalcenter.org::dcbd8fa6-3524-4573-a6ee-f08b04063378" providerId="AD" clId="Web-{9B59D663-9582-9BFD-6BF1-863C556C3C48}" dt="2021-11-08T17:46:04.458" v="1971"/>
        <pc:sldMkLst>
          <pc:docMk/>
          <pc:sldMk cId="1820202987" sldId="262"/>
        </pc:sldMkLst>
        <pc:spChg chg="mod">
          <ac:chgData name="Jillian Watkins" userId="S::jwatkins@norcalcenter.org::dcbd8fa6-3524-4573-a6ee-f08b04063378" providerId="AD" clId="Web-{9B59D663-9582-9BFD-6BF1-863C556C3C48}" dt="2021-11-08T17:46:04.458" v="1971"/>
          <ac:spMkLst>
            <pc:docMk/>
            <pc:sldMk cId="1820202987" sldId="262"/>
            <ac:spMk id="2" creationId="{212A0F12-A33F-4973-92AA-D9309A5C78FC}"/>
          </ac:spMkLst>
        </pc:spChg>
        <pc:spChg chg="mod">
          <ac:chgData name="Jillian Watkins" userId="S::jwatkins@norcalcenter.org::dcbd8fa6-3524-4573-a6ee-f08b04063378" providerId="AD" clId="Web-{9B59D663-9582-9BFD-6BF1-863C556C3C48}" dt="2021-11-08T17:46:04.458" v="1971"/>
          <ac:spMkLst>
            <pc:docMk/>
            <pc:sldMk cId="1820202987" sldId="262"/>
            <ac:spMk id="3" creationId="{11BC9BEF-5DF9-4FF4-B9EB-D216A7B06753}"/>
          </ac:spMkLst>
        </pc:spChg>
        <pc:spChg chg="add del">
          <ac:chgData name="Jillian Watkins" userId="S::jwatkins@norcalcenter.org::dcbd8fa6-3524-4573-a6ee-f08b04063378" providerId="AD" clId="Web-{9B59D663-9582-9BFD-6BF1-863C556C3C48}" dt="2021-11-08T17:46:04.458" v="1971"/>
          <ac:spMkLst>
            <pc:docMk/>
            <pc:sldMk cId="1820202987" sldId="262"/>
            <ac:spMk id="8" creationId="{3362DFFC-4DCC-48EE-B781-94D04B95F1E8}"/>
          </ac:spMkLst>
        </pc:spChg>
        <pc:spChg chg="add del">
          <ac:chgData name="Jillian Watkins" userId="S::jwatkins@norcalcenter.org::dcbd8fa6-3524-4573-a6ee-f08b04063378" providerId="AD" clId="Web-{9B59D663-9582-9BFD-6BF1-863C556C3C48}" dt="2021-11-08T17:46:04.458" v="1971"/>
          <ac:spMkLst>
            <pc:docMk/>
            <pc:sldMk cId="1820202987" sldId="262"/>
            <ac:spMk id="10" creationId="{18B8B265-E68C-4B64-9238-781F0102C57B}"/>
          </ac:spMkLst>
        </pc:spChg>
      </pc:sldChg>
      <pc:sldChg chg="addSp delSp modSp mod setBg">
        <pc:chgData name="Jillian Watkins" userId="S::jwatkins@norcalcenter.org::dcbd8fa6-3524-4573-a6ee-f08b04063378" providerId="AD" clId="Web-{9B59D663-9582-9BFD-6BF1-863C556C3C48}" dt="2021-11-08T19:43:44.140" v="5115" actId="20577"/>
        <pc:sldMkLst>
          <pc:docMk/>
          <pc:sldMk cId="3309908735" sldId="263"/>
        </pc:sldMkLst>
        <pc:spChg chg="mod">
          <ac:chgData name="Jillian Watkins" userId="S::jwatkins@norcalcenter.org::dcbd8fa6-3524-4573-a6ee-f08b04063378" providerId="AD" clId="Web-{9B59D663-9582-9BFD-6BF1-863C556C3C48}" dt="2021-11-08T17:46:26.896" v="2004"/>
          <ac:spMkLst>
            <pc:docMk/>
            <pc:sldMk cId="3309908735" sldId="263"/>
            <ac:spMk id="2" creationId="{75452A3B-388A-4EEA-BFF5-3850C17BE4CA}"/>
          </ac:spMkLst>
        </pc:spChg>
        <pc:spChg chg="mod">
          <ac:chgData name="Jillian Watkins" userId="S::jwatkins@norcalcenter.org::dcbd8fa6-3524-4573-a6ee-f08b04063378" providerId="AD" clId="Web-{9B59D663-9582-9BFD-6BF1-863C556C3C48}" dt="2021-11-08T19:43:44.140" v="5115" actId="20577"/>
          <ac:spMkLst>
            <pc:docMk/>
            <pc:sldMk cId="3309908735" sldId="263"/>
            <ac:spMk id="3" creationId="{B863AECD-7727-4909-BBDB-B71E9EA70AD2}"/>
          </ac:spMkLst>
        </pc:spChg>
        <pc:spChg chg="add del">
          <ac:chgData name="Jillian Watkins" userId="S::jwatkins@norcalcenter.org::dcbd8fa6-3524-4573-a6ee-f08b04063378" providerId="AD" clId="Web-{9B59D663-9582-9BFD-6BF1-863C556C3C48}" dt="2021-11-08T17:46:26.896" v="2004"/>
          <ac:spMkLst>
            <pc:docMk/>
            <pc:sldMk cId="3309908735" sldId="263"/>
            <ac:spMk id="8" creationId="{3362DFFC-4DCC-48EE-B781-94D04B95F1E8}"/>
          </ac:spMkLst>
        </pc:spChg>
        <pc:spChg chg="add del">
          <ac:chgData name="Jillian Watkins" userId="S::jwatkins@norcalcenter.org::dcbd8fa6-3524-4573-a6ee-f08b04063378" providerId="AD" clId="Web-{9B59D663-9582-9BFD-6BF1-863C556C3C48}" dt="2021-11-08T17:46:26.896" v="2004"/>
          <ac:spMkLst>
            <pc:docMk/>
            <pc:sldMk cId="3309908735" sldId="263"/>
            <ac:spMk id="10" creationId="{18B8B265-E68C-4B64-9238-781F0102C57B}"/>
          </ac:spMkLst>
        </pc:spChg>
      </pc:sldChg>
      <pc:sldChg chg="modSp del mod ord modShow">
        <pc:chgData name="Jillian Watkins" userId="S::jwatkins@norcalcenter.org::dcbd8fa6-3524-4573-a6ee-f08b04063378" providerId="AD" clId="Web-{9B59D663-9582-9BFD-6BF1-863C556C3C48}" dt="2021-11-08T18:29:20.603" v="3694"/>
        <pc:sldMkLst>
          <pc:docMk/>
          <pc:sldMk cId="1154224613" sldId="267"/>
        </pc:sldMkLst>
        <pc:spChg chg="mod">
          <ac:chgData name="Jillian Watkins" userId="S::jwatkins@norcalcenter.org::dcbd8fa6-3524-4573-a6ee-f08b04063378" providerId="AD" clId="Web-{9B59D663-9582-9BFD-6BF1-863C556C3C48}" dt="2021-11-08T18:28:15.882" v="3692" actId="20577"/>
          <ac:spMkLst>
            <pc:docMk/>
            <pc:sldMk cId="1154224613" sldId="267"/>
            <ac:spMk id="3" creationId="{F8C0001A-D26E-4CED-9DA9-F62291705846}"/>
          </ac:spMkLst>
        </pc:spChg>
      </pc:sldChg>
      <pc:sldChg chg="addSp modSp new">
        <pc:chgData name="Jillian Watkins" userId="S::jwatkins@norcalcenter.org::dcbd8fa6-3524-4573-a6ee-f08b04063378" providerId="AD" clId="Web-{9B59D663-9582-9BFD-6BF1-863C556C3C48}" dt="2021-11-08T17:08:41.963" v="542" actId="20577"/>
        <pc:sldMkLst>
          <pc:docMk/>
          <pc:sldMk cId="2524340693" sldId="268"/>
        </pc:sldMkLst>
        <pc:spChg chg="mod">
          <ac:chgData name="Jillian Watkins" userId="S::jwatkins@norcalcenter.org::dcbd8fa6-3524-4573-a6ee-f08b04063378" providerId="AD" clId="Web-{9B59D663-9582-9BFD-6BF1-863C556C3C48}" dt="2021-11-08T17:06:56.007" v="508" actId="14100"/>
          <ac:spMkLst>
            <pc:docMk/>
            <pc:sldMk cId="2524340693" sldId="268"/>
            <ac:spMk id="2" creationId="{4F65CB51-2AE9-4BCF-8AA1-A1DA28D5E784}"/>
          </ac:spMkLst>
        </pc:spChg>
        <pc:spChg chg="mod">
          <ac:chgData name="Jillian Watkins" userId="S::jwatkins@norcalcenter.org::dcbd8fa6-3524-4573-a6ee-f08b04063378" providerId="AD" clId="Web-{9B59D663-9582-9BFD-6BF1-863C556C3C48}" dt="2021-11-08T17:06:59.523" v="509" actId="14100"/>
          <ac:spMkLst>
            <pc:docMk/>
            <pc:sldMk cId="2524340693" sldId="268"/>
            <ac:spMk id="3" creationId="{706A9018-2DB7-4C40-A735-F009DFDBE4A4}"/>
          </ac:spMkLst>
        </pc:spChg>
        <pc:spChg chg="add mod">
          <ac:chgData name="Jillian Watkins" userId="S::jwatkins@norcalcenter.org::dcbd8fa6-3524-4573-a6ee-f08b04063378" providerId="AD" clId="Web-{9B59D663-9582-9BFD-6BF1-863C556C3C48}" dt="2021-11-08T17:08:41.963" v="542" actId="20577"/>
          <ac:spMkLst>
            <pc:docMk/>
            <pc:sldMk cId="2524340693" sldId="268"/>
            <ac:spMk id="4" creationId="{EE7F19ED-BF54-4C49-AEE0-BA68A4FA28EE}"/>
          </ac:spMkLst>
        </pc:spChg>
      </pc:sldChg>
      <pc:sldChg chg="addSp delSp modSp new mod setBg">
        <pc:chgData name="Jillian Watkins" userId="S::jwatkins@norcalcenter.org::dcbd8fa6-3524-4573-a6ee-f08b04063378" providerId="AD" clId="Web-{9B59D663-9582-9BFD-6BF1-863C556C3C48}" dt="2021-11-08T17:47:21.335" v="2009" actId="1076"/>
        <pc:sldMkLst>
          <pc:docMk/>
          <pc:sldMk cId="1560289408" sldId="269"/>
        </pc:sldMkLst>
        <pc:spChg chg="mod">
          <ac:chgData name="Jillian Watkins" userId="S::jwatkins@norcalcenter.org::dcbd8fa6-3524-4573-a6ee-f08b04063378" providerId="AD" clId="Web-{9B59D663-9582-9BFD-6BF1-863C556C3C48}" dt="2021-11-08T17:47:11.866" v="2008"/>
          <ac:spMkLst>
            <pc:docMk/>
            <pc:sldMk cId="1560289408" sldId="269"/>
            <ac:spMk id="2" creationId="{419ADD72-06ED-4F85-BFFB-D469236B88FD}"/>
          </ac:spMkLst>
        </pc:spChg>
        <pc:spChg chg="mod">
          <ac:chgData name="Jillian Watkins" userId="S::jwatkins@norcalcenter.org::dcbd8fa6-3524-4573-a6ee-f08b04063378" providerId="AD" clId="Web-{9B59D663-9582-9BFD-6BF1-863C556C3C48}" dt="2021-11-08T17:47:21.335" v="2009" actId="1076"/>
          <ac:spMkLst>
            <pc:docMk/>
            <pc:sldMk cId="1560289408" sldId="269"/>
            <ac:spMk id="3" creationId="{1666FDE5-EF45-4C9A-B9B1-5DF9D953FABB}"/>
          </ac:spMkLst>
        </pc:spChg>
        <pc:spChg chg="add del">
          <ac:chgData name="Jillian Watkins" userId="S::jwatkins@norcalcenter.org::dcbd8fa6-3524-4573-a6ee-f08b04063378" providerId="AD" clId="Web-{9B59D663-9582-9BFD-6BF1-863C556C3C48}" dt="2021-11-08T17:47:11.866" v="2008"/>
          <ac:spMkLst>
            <pc:docMk/>
            <pc:sldMk cId="1560289408" sldId="269"/>
            <ac:spMk id="8" creationId="{3362DFFC-4DCC-48EE-B781-94D04B95F1E8}"/>
          </ac:spMkLst>
        </pc:spChg>
        <pc:spChg chg="add del">
          <ac:chgData name="Jillian Watkins" userId="S::jwatkins@norcalcenter.org::dcbd8fa6-3524-4573-a6ee-f08b04063378" providerId="AD" clId="Web-{9B59D663-9582-9BFD-6BF1-863C556C3C48}" dt="2021-11-08T17:47:11.866" v="2008"/>
          <ac:spMkLst>
            <pc:docMk/>
            <pc:sldMk cId="1560289408" sldId="269"/>
            <ac:spMk id="10" creationId="{18B8B265-E68C-4B64-9238-781F0102C57B}"/>
          </ac:spMkLst>
        </pc:spChg>
      </pc:sldChg>
      <pc:sldChg chg="addSp delSp modSp new mod ord setBg">
        <pc:chgData name="Jillian Watkins" userId="S::jwatkins@norcalcenter.org::dcbd8fa6-3524-4573-a6ee-f08b04063378" providerId="AD" clId="Web-{9B59D663-9582-9BFD-6BF1-863C556C3C48}" dt="2021-11-08T17:46:33.458" v="2005"/>
        <pc:sldMkLst>
          <pc:docMk/>
          <pc:sldMk cId="1842254893" sldId="270"/>
        </pc:sldMkLst>
        <pc:spChg chg="mod">
          <ac:chgData name="Jillian Watkins" userId="S::jwatkins@norcalcenter.org::dcbd8fa6-3524-4573-a6ee-f08b04063378" providerId="AD" clId="Web-{9B59D663-9582-9BFD-6BF1-863C556C3C48}" dt="2021-11-08T17:46:33.458" v="2005"/>
          <ac:spMkLst>
            <pc:docMk/>
            <pc:sldMk cId="1842254893" sldId="270"/>
            <ac:spMk id="2" creationId="{75E81ED3-D795-4827-8FB9-5A02B7ED1977}"/>
          </ac:spMkLst>
        </pc:spChg>
        <pc:spChg chg="mod">
          <ac:chgData name="Jillian Watkins" userId="S::jwatkins@norcalcenter.org::dcbd8fa6-3524-4573-a6ee-f08b04063378" providerId="AD" clId="Web-{9B59D663-9582-9BFD-6BF1-863C556C3C48}" dt="2021-11-08T17:46:33.458" v="2005"/>
          <ac:spMkLst>
            <pc:docMk/>
            <pc:sldMk cId="1842254893" sldId="270"/>
            <ac:spMk id="3" creationId="{876A73DB-0B4E-4DA6-A40B-28C4F4E3097E}"/>
          </ac:spMkLst>
        </pc:spChg>
        <pc:spChg chg="add del">
          <ac:chgData name="Jillian Watkins" userId="S::jwatkins@norcalcenter.org::dcbd8fa6-3524-4573-a6ee-f08b04063378" providerId="AD" clId="Web-{9B59D663-9582-9BFD-6BF1-863C556C3C48}" dt="2021-11-08T17:46:33.458" v="2005"/>
          <ac:spMkLst>
            <pc:docMk/>
            <pc:sldMk cId="1842254893" sldId="270"/>
            <ac:spMk id="8" creationId="{32812C54-7AEF-4ABB-826E-221F51CB0F30}"/>
          </ac:spMkLst>
        </pc:spChg>
        <pc:spChg chg="add del">
          <ac:chgData name="Jillian Watkins" userId="S::jwatkins@norcalcenter.org::dcbd8fa6-3524-4573-a6ee-f08b04063378" providerId="AD" clId="Web-{9B59D663-9582-9BFD-6BF1-863C556C3C48}" dt="2021-11-08T17:46:33.458" v="2005"/>
          <ac:spMkLst>
            <pc:docMk/>
            <pc:sldMk cId="1842254893" sldId="270"/>
            <ac:spMk id="10" creationId="{891F40E4-8A76-44CF-91EC-907367352626}"/>
          </ac:spMkLst>
        </pc:spChg>
        <pc:spChg chg="add del">
          <ac:chgData name="Jillian Watkins" userId="S::jwatkins@norcalcenter.org::dcbd8fa6-3524-4573-a6ee-f08b04063378" providerId="AD" clId="Web-{9B59D663-9582-9BFD-6BF1-863C556C3C48}" dt="2021-11-08T17:46:33.458" v="2005"/>
          <ac:spMkLst>
            <pc:docMk/>
            <pc:sldMk cId="1842254893" sldId="270"/>
            <ac:spMk id="12" creationId="{72171013-D973-4187-9CF2-EE098EEF8194}"/>
          </ac:spMkLst>
        </pc:spChg>
      </pc:sldChg>
      <pc:sldChg chg="modSp new del ord">
        <pc:chgData name="Jillian Watkins" userId="S::jwatkins@norcalcenter.org::dcbd8fa6-3524-4573-a6ee-f08b04063378" providerId="AD" clId="Web-{9B59D663-9582-9BFD-6BF1-863C556C3C48}" dt="2021-11-08T17:06:33.303" v="506"/>
        <pc:sldMkLst>
          <pc:docMk/>
          <pc:sldMk cId="2302230543" sldId="270"/>
        </pc:sldMkLst>
        <pc:spChg chg="mod">
          <ac:chgData name="Jillian Watkins" userId="S::jwatkins@norcalcenter.org::dcbd8fa6-3524-4573-a6ee-f08b04063378" providerId="AD" clId="Web-{9B59D663-9582-9BFD-6BF1-863C556C3C48}" dt="2021-11-08T17:06:19.225" v="505" actId="20577"/>
          <ac:spMkLst>
            <pc:docMk/>
            <pc:sldMk cId="2302230543" sldId="270"/>
            <ac:spMk id="2" creationId="{3FFB0FED-9121-4569-A15D-13DDEEAC19CC}"/>
          </ac:spMkLst>
        </pc:spChg>
      </pc:sldChg>
      <pc:sldChg chg="addSp delSp modSp new mod setBg">
        <pc:chgData name="Jillian Watkins" userId="S::jwatkins@norcalcenter.org::dcbd8fa6-3524-4573-a6ee-f08b04063378" providerId="AD" clId="Web-{9B59D663-9582-9BFD-6BF1-863C556C3C48}" dt="2021-11-08T17:35:48.053" v="1550"/>
        <pc:sldMkLst>
          <pc:docMk/>
          <pc:sldMk cId="3988199415" sldId="271"/>
        </pc:sldMkLst>
        <pc:spChg chg="del">
          <ac:chgData name="Jillian Watkins" userId="S::jwatkins@norcalcenter.org::dcbd8fa6-3524-4573-a6ee-f08b04063378" providerId="AD" clId="Web-{9B59D663-9582-9BFD-6BF1-863C556C3C48}" dt="2021-11-08T17:35:39.254" v="1546"/>
          <ac:spMkLst>
            <pc:docMk/>
            <pc:sldMk cId="3988199415" sldId="271"/>
            <ac:spMk id="2" creationId="{A97B502E-EEA6-477D-99F3-3D3D5A03C4FD}"/>
          </ac:spMkLst>
        </pc:spChg>
        <pc:spChg chg="del">
          <ac:chgData name="Jillian Watkins" userId="S::jwatkins@norcalcenter.org::dcbd8fa6-3524-4573-a6ee-f08b04063378" providerId="AD" clId="Web-{9B59D663-9582-9BFD-6BF1-863C556C3C48}" dt="2021-11-08T17:35:32.848" v="1545"/>
          <ac:spMkLst>
            <pc:docMk/>
            <pc:sldMk cId="3988199415" sldId="271"/>
            <ac:spMk id="3" creationId="{D7001B5F-9198-4101-A4DC-4C8CF28D6563}"/>
          </ac:spMkLst>
        </pc:spChg>
        <pc:spChg chg="add">
          <ac:chgData name="Jillian Watkins" userId="S::jwatkins@norcalcenter.org::dcbd8fa6-3524-4573-a6ee-f08b04063378" providerId="AD" clId="Web-{9B59D663-9582-9BFD-6BF1-863C556C3C48}" dt="2021-11-08T17:35:48.053" v="1550"/>
          <ac:spMkLst>
            <pc:docMk/>
            <pc:sldMk cId="3988199415" sldId="271"/>
            <ac:spMk id="6" creationId="{AA6EC888-B85F-410F-B430-06583E94BEEC}"/>
          </ac:spMkLst>
        </pc:spChg>
        <pc:spChg chg="add">
          <ac:chgData name="Jillian Watkins" userId="S::jwatkins@norcalcenter.org::dcbd8fa6-3524-4573-a6ee-f08b04063378" providerId="AD" clId="Web-{9B59D663-9582-9BFD-6BF1-863C556C3C48}" dt="2021-11-08T17:35:48.053" v="1550"/>
          <ac:spMkLst>
            <pc:docMk/>
            <pc:sldMk cId="3988199415" sldId="271"/>
            <ac:spMk id="7" creationId="{9485DA84-CB73-4E5E-9864-2460CE28055D}"/>
          </ac:spMkLst>
        </pc:spChg>
        <pc:spChg chg="add">
          <ac:chgData name="Jillian Watkins" userId="S::jwatkins@norcalcenter.org::dcbd8fa6-3524-4573-a6ee-f08b04063378" providerId="AD" clId="Web-{9B59D663-9582-9BFD-6BF1-863C556C3C48}" dt="2021-11-08T17:35:48.053" v="1550"/>
          <ac:spMkLst>
            <pc:docMk/>
            <pc:sldMk cId="3988199415" sldId="271"/>
            <ac:spMk id="8" creationId="{7D49185E-361A-421B-8F2D-11C7FFC686F0}"/>
          </ac:spMkLst>
        </pc:spChg>
        <pc:spChg chg="add del">
          <ac:chgData name="Jillian Watkins" userId="S::jwatkins@norcalcenter.org::dcbd8fa6-3524-4573-a6ee-f08b04063378" providerId="AD" clId="Web-{9B59D663-9582-9BFD-6BF1-863C556C3C48}" dt="2021-11-08T17:35:48.036" v="1549"/>
          <ac:spMkLst>
            <pc:docMk/>
            <pc:sldMk cId="3988199415" sldId="271"/>
            <ac:spMk id="9" creationId="{C5F79084-E805-48DA-8EAC-CD5FD493EEAD}"/>
          </ac:spMkLst>
        </pc:spChg>
        <pc:spChg chg="add del">
          <ac:chgData name="Jillian Watkins" userId="S::jwatkins@norcalcenter.org::dcbd8fa6-3524-4573-a6ee-f08b04063378" providerId="AD" clId="Web-{9B59D663-9582-9BFD-6BF1-863C556C3C48}" dt="2021-11-08T17:35:48.036" v="1549"/>
          <ac:spMkLst>
            <pc:docMk/>
            <pc:sldMk cId="3988199415" sldId="271"/>
            <ac:spMk id="11" creationId="{AFD2B662-BB28-4E9C-B74D-059260147BF8}"/>
          </ac:spMkLst>
        </pc:spChg>
        <pc:spChg chg="add del">
          <ac:chgData name="Jillian Watkins" userId="S::jwatkins@norcalcenter.org::dcbd8fa6-3524-4573-a6ee-f08b04063378" providerId="AD" clId="Web-{9B59D663-9582-9BFD-6BF1-863C556C3C48}" dt="2021-11-08T17:35:48.036" v="1549"/>
          <ac:spMkLst>
            <pc:docMk/>
            <pc:sldMk cId="3988199415" sldId="271"/>
            <ac:spMk id="13" creationId="{461FDAFA-FD09-4608-9315-99BFF5528811}"/>
          </ac:spMkLst>
        </pc:spChg>
        <pc:spChg chg="add">
          <ac:chgData name="Jillian Watkins" userId="S::jwatkins@norcalcenter.org::dcbd8fa6-3524-4573-a6ee-f08b04063378" providerId="AD" clId="Web-{9B59D663-9582-9BFD-6BF1-863C556C3C48}" dt="2021-11-08T17:35:48.053" v="1550"/>
          <ac:spMkLst>
            <pc:docMk/>
            <pc:sldMk cId="3988199415" sldId="271"/>
            <ac:spMk id="15" creationId="{14B85BAA-C37F-44B4-B427-B4F10EBB4183}"/>
          </ac:spMkLst>
        </pc:spChg>
        <pc:spChg chg="add">
          <ac:chgData name="Jillian Watkins" userId="S::jwatkins@norcalcenter.org::dcbd8fa6-3524-4573-a6ee-f08b04063378" providerId="AD" clId="Web-{9B59D663-9582-9BFD-6BF1-863C556C3C48}" dt="2021-11-08T17:35:48.053" v="1550"/>
          <ac:spMkLst>
            <pc:docMk/>
            <pc:sldMk cId="3988199415" sldId="271"/>
            <ac:spMk id="17" creationId="{EDC4EE06-D7B4-4FAC-A561-38A1C380232A}"/>
          </ac:spMkLst>
        </pc:spChg>
        <pc:spChg chg="add">
          <ac:chgData name="Jillian Watkins" userId="S::jwatkins@norcalcenter.org::dcbd8fa6-3524-4573-a6ee-f08b04063378" providerId="AD" clId="Web-{9B59D663-9582-9BFD-6BF1-863C556C3C48}" dt="2021-11-08T17:35:48.053" v="1550"/>
          <ac:spMkLst>
            <pc:docMk/>
            <pc:sldMk cId="3988199415" sldId="271"/>
            <ac:spMk id="19" creationId="{9018D83B-903C-4782-B1BB-A45164A71F60}"/>
          </ac:spMkLst>
        </pc:spChg>
        <pc:spChg chg="add">
          <ac:chgData name="Jillian Watkins" userId="S::jwatkins@norcalcenter.org::dcbd8fa6-3524-4573-a6ee-f08b04063378" providerId="AD" clId="Web-{9B59D663-9582-9BFD-6BF1-863C556C3C48}" dt="2021-11-08T17:35:48.053" v="1550"/>
          <ac:spMkLst>
            <pc:docMk/>
            <pc:sldMk cId="3988199415" sldId="271"/>
            <ac:spMk id="21" creationId="{8785589A-A5AC-409A-B2A2-24D871B4CEF0}"/>
          </ac:spMkLst>
        </pc:spChg>
        <pc:picChg chg="add mod ord">
          <ac:chgData name="Jillian Watkins" userId="S::jwatkins@norcalcenter.org::dcbd8fa6-3524-4573-a6ee-f08b04063378" providerId="AD" clId="Web-{9B59D663-9582-9BFD-6BF1-863C556C3C48}" dt="2021-11-08T17:35:48.053" v="1550"/>
          <ac:picMkLst>
            <pc:docMk/>
            <pc:sldMk cId="3988199415" sldId="271"/>
            <ac:picMk id="4" creationId="{E444C3F3-0704-42D9-9C26-3D614C841A6A}"/>
          </ac:picMkLst>
        </pc:picChg>
      </pc:sldChg>
      <pc:sldChg chg="addSp modSp new">
        <pc:chgData name="Jillian Watkins" userId="S::jwatkins@norcalcenter.org::dcbd8fa6-3524-4573-a6ee-f08b04063378" providerId="AD" clId="Web-{9B59D663-9582-9BFD-6BF1-863C556C3C48}" dt="2021-11-08T18:09:10.978" v="2358" actId="20577"/>
        <pc:sldMkLst>
          <pc:docMk/>
          <pc:sldMk cId="1601917748" sldId="272"/>
        </pc:sldMkLst>
        <pc:spChg chg="mod">
          <ac:chgData name="Jillian Watkins" userId="S::jwatkins@norcalcenter.org::dcbd8fa6-3524-4573-a6ee-f08b04063378" providerId="AD" clId="Web-{9B59D663-9582-9BFD-6BF1-863C556C3C48}" dt="2021-11-08T17:47:49.257" v="2036" actId="14100"/>
          <ac:spMkLst>
            <pc:docMk/>
            <pc:sldMk cId="1601917748" sldId="272"/>
            <ac:spMk id="2" creationId="{FAE158E3-8765-47D7-9DE8-5A162DA47F94}"/>
          </ac:spMkLst>
        </pc:spChg>
        <pc:spChg chg="mod">
          <ac:chgData name="Jillian Watkins" userId="S::jwatkins@norcalcenter.org::dcbd8fa6-3524-4573-a6ee-f08b04063378" providerId="AD" clId="Web-{9B59D663-9582-9BFD-6BF1-863C556C3C48}" dt="2021-11-08T18:08:11.414" v="2352" actId="20577"/>
          <ac:spMkLst>
            <pc:docMk/>
            <pc:sldMk cId="1601917748" sldId="272"/>
            <ac:spMk id="3" creationId="{4BEF7972-7F97-486D-9FF6-D7FDD6E42A40}"/>
          </ac:spMkLst>
        </pc:spChg>
        <pc:spChg chg="add mod">
          <ac:chgData name="Jillian Watkins" userId="S::jwatkins@norcalcenter.org::dcbd8fa6-3524-4573-a6ee-f08b04063378" providerId="AD" clId="Web-{9B59D663-9582-9BFD-6BF1-863C556C3C48}" dt="2021-11-08T18:09:10.978" v="2358" actId="20577"/>
          <ac:spMkLst>
            <pc:docMk/>
            <pc:sldMk cId="1601917748" sldId="272"/>
            <ac:spMk id="4" creationId="{BD5D3751-8CEE-439F-89CA-0B98DB1ED6EA}"/>
          </ac:spMkLst>
        </pc:spChg>
        <pc:spChg chg="add mod">
          <ac:chgData name="Jillian Watkins" userId="S::jwatkins@norcalcenter.org::dcbd8fa6-3524-4573-a6ee-f08b04063378" providerId="AD" clId="Web-{9B59D663-9582-9BFD-6BF1-863C556C3C48}" dt="2021-11-08T18:07:55.991" v="2350" actId="1076"/>
          <ac:spMkLst>
            <pc:docMk/>
            <pc:sldMk cId="1601917748" sldId="272"/>
            <ac:spMk id="5" creationId="{89B5447D-9078-4272-8B7D-359C28CA246F}"/>
          </ac:spMkLst>
        </pc:spChg>
      </pc:sldChg>
      <pc:sldChg chg="addSp delSp modSp new mod modClrScheme chgLayout">
        <pc:chgData name="Jillian Watkins" userId="S::jwatkins@norcalcenter.org::dcbd8fa6-3524-4573-a6ee-f08b04063378" providerId="AD" clId="Web-{9B59D663-9582-9BFD-6BF1-863C556C3C48}" dt="2021-11-08T18:27:10.709" v="3677" actId="1076"/>
        <pc:sldMkLst>
          <pc:docMk/>
          <pc:sldMk cId="1639292146" sldId="273"/>
        </pc:sldMkLst>
        <pc:spChg chg="mod ord">
          <ac:chgData name="Jillian Watkins" userId="S::jwatkins@norcalcenter.org::dcbd8fa6-3524-4573-a6ee-f08b04063378" providerId="AD" clId="Web-{9B59D663-9582-9BFD-6BF1-863C556C3C48}" dt="2021-11-08T18:20:29.995" v="3084"/>
          <ac:spMkLst>
            <pc:docMk/>
            <pc:sldMk cId="1639292146" sldId="273"/>
            <ac:spMk id="2" creationId="{4F6CC2AD-0E0C-41D1-BFAC-67B1FCC05293}"/>
          </ac:spMkLst>
        </pc:spChg>
        <pc:spChg chg="del mod">
          <ac:chgData name="Jillian Watkins" userId="S::jwatkins@norcalcenter.org::dcbd8fa6-3524-4573-a6ee-f08b04063378" providerId="AD" clId="Web-{9B59D663-9582-9BFD-6BF1-863C556C3C48}" dt="2021-11-08T18:19:05.868" v="3047"/>
          <ac:spMkLst>
            <pc:docMk/>
            <pc:sldMk cId="1639292146" sldId="273"/>
            <ac:spMk id="3" creationId="{68471601-5A2C-4335-B524-2E7DEA75BC8F}"/>
          </ac:spMkLst>
        </pc:spChg>
        <pc:spChg chg="add del mod">
          <ac:chgData name="Jillian Watkins" userId="S::jwatkins@norcalcenter.org::dcbd8fa6-3524-4573-a6ee-f08b04063378" providerId="AD" clId="Web-{9B59D663-9582-9BFD-6BF1-863C556C3C48}" dt="2021-11-08T18:18:55.962" v="3046"/>
          <ac:spMkLst>
            <pc:docMk/>
            <pc:sldMk cId="1639292146" sldId="273"/>
            <ac:spMk id="4" creationId="{F8D0EF58-6859-4EFF-A7CB-07F5F8B7EDC6}"/>
          </ac:spMkLst>
        </pc:spChg>
        <pc:spChg chg="add mod ord">
          <ac:chgData name="Jillian Watkins" userId="S::jwatkins@norcalcenter.org::dcbd8fa6-3524-4573-a6ee-f08b04063378" providerId="AD" clId="Web-{9B59D663-9582-9BFD-6BF1-863C556C3C48}" dt="2021-11-08T18:27:10.709" v="3677" actId="1076"/>
          <ac:spMkLst>
            <pc:docMk/>
            <pc:sldMk cId="1639292146" sldId="273"/>
            <ac:spMk id="6" creationId="{B027B1E5-15D6-4EA3-9CC0-A2E9E5FE724D}"/>
          </ac:spMkLst>
        </pc:spChg>
        <pc:spChg chg="add mod ord">
          <ac:chgData name="Jillian Watkins" userId="S::jwatkins@norcalcenter.org::dcbd8fa6-3524-4573-a6ee-f08b04063378" providerId="AD" clId="Web-{9B59D663-9582-9BFD-6BF1-863C556C3C48}" dt="2021-11-08T18:26:59.505" v="3676" actId="1076"/>
          <ac:spMkLst>
            <pc:docMk/>
            <pc:sldMk cId="1639292146" sldId="273"/>
            <ac:spMk id="7" creationId="{7B72CD12-64F4-4929-880D-B82EA96E3970}"/>
          </ac:spMkLst>
        </pc:spChg>
      </pc:sldChg>
      <pc:sldChg chg="addSp modSp new">
        <pc:chgData name="Jillian Watkins" userId="S::jwatkins@norcalcenter.org::dcbd8fa6-3524-4573-a6ee-f08b04063378" providerId="AD" clId="Web-{9B59D663-9582-9BFD-6BF1-863C556C3C48}" dt="2021-11-08T18:47:39.131" v="4614" actId="1076"/>
        <pc:sldMkLst>
          <pc:docMk/>
          <pc:sldMk cId="530851754" sldId="274"/>
        </pc:sldMkLst>
        <pc:spChg chg="mod">
          <ac:chgData name="Jillian Watkins" userId="S::jwatkins@norcalcenter.org::dcbd8fa6-3524-4573-a6ee-f08b04063378" providerId="AD" clId="Web-{9B59D663-9582-9BFD-6BF1-863C556C3C48}" dt="2021-11-08T18:29:51.572" v="3705" actId="14100"/>
          <ac:spMkLst>
            <pc:docMk/>
            <pc:sldMk cId="530851754" sldId="274"/>
            <ac:spMk id="2" creationId="{66C3B480-9FCB-40B1-B346-55DD400EA570}"/>
          </ac:spMkLst>
        </pc:spChg>
        <pc:spChg chg="mod">
          <ac:chgData name="Jillian Watkins" userId="S::jwatkins@norcalcenter.org::dcbd8fa6-3524-4573-a6ee-f08b04063378" providerId="AD" clId="Web-{9B59D663-9582-9BFD-6BF1-863C556C3C48}" dt="2021-11-08T18:45:26.190" v="4345" actId="20577"/>
          <ac:spMkLst>
            <pc:docMk/>
            <pc:sldMk cId="530851754" sldId="274"/>
            <ac:spMk id="3" creationId="{BD0BC253-AE8D-47C0-ADEF-D48A3933B2B8}"/>
          </ac:spMkLst>
        </pc:spChg>
        <pc:spChg chg="add mod">
          <ac:chgData name="Jillian Watkins" userId="S::jwatkins@norcalcenter.org::dcbd8fa6-3524-4573-a6ee-f08b04063378" providerId="AD" clId="Web-{9B59D663-9582-9BFD-6BF1-863C556C3C48}" dt="2021-11-08T18:47:39.131" v="4614" actId="1076"/>
          <ac:spMkLst>
            <pc:docMk/>
            <pc:sldMk cId="530851754" sldId="274"/>
            <ac:spMk id="4" creationId="{83F99CE6-66B9-4A33-961D-20EF263B0FE1}"/>
          </ac:spMkLst>
        </pc:spChg>
      </pc:sldChg>
      <pc:sldChg chg="modSp new">
        <pc:chgData name="Jillian Watkins" userId="S::jwatkins@norcalcenter.org::dcbd8fa6-3524-4573-a6ee-f08b04063378" providerId="AD" clId="Web-{9B59D663-9582-9BFD-6BF1-863C556C3C48}" dt="2021-11-08T19:00:52.949" v="5065" actId="1076"/>
        <pc:sldMkLst>
          <pc:docMk/>
          <pc:sldMk cId="1769484645" sldId="275"/>
        </pc:sldMkLst>
        <pc:spChg chg="mod">
          <ac:chgData name="Jillian Watkins" userId="S::jwatkins@norcalcenter.org::dcbd8fa6-3524-4573-a6ee-f08b04063378" providerId="AD" clId="Web-{9B59D663-9582-9BFD-6BF1-863C556C3C48}" dt="2021-11-08T18:56:20.879" v="4800" actId="14100"/>
          <ac:spMkLst>
            <pc:docMk/>
            <pc:sldMk cId="1769484645" sldId="275"/>
            <ac:spMk id="2" creationId="{2B6132F9-0CD9-47EB-AE22-F5F66CA290E6}"/>
          </ac:spMkLst>
        </pc:spChg>
        <pc:spChg chg="mod">
          <ac:chgData name="Jillian Watkins" userId="S::jwatkins@norcalcenter.org::dcbd8fa6-3524-4573-a6ee-f08b04063378" providerId="AD" clId="Web-{9B59D663-9582-9BFD-6BF1-863C556C3C48}" dt="2021-11-08T19:00:52.949" v="5065" actId="1076"/>
          <ac:spMkLst>
            <pc:docMk/>
            <pc:sldMk cId="1769484645" sldId="275"/>
            <ac:spMk id="3" creationId="{08A3444E-A635-4E9B-9663-7E003B2700F5}"/>
          </ac:spMkLst>
        </pc:spChg>
      </pc:sldChg>
      <pc:sldChg chg="modSp new">
        <pc:chgData name="Jillian Watkins" userId="S::jwatkins@norcalcenter.org::dcbd8fa6-3524-4573-a6ee-f08b04063378" providerId="AD" clId="Web-{9B59D663-9582-9BFD-6BF1-863C556C3C48}" dt="2021-11-08T19:00:30.620" v="5064" actId="20577"/>
        <pc:sldMkLst>
          <pc:docMk/>
          <pc:sldMk cId="3765379954" sldId="276"/>
        </pc:sldMkLst>
        <pc:spChg chg="mod">
          <ac:chgData name="Jillian Watkins" userId="S::jwatkins@norcalcenter.org::dcbd8fa6-3524-4573-a6ee-f08b04063378" providerId="AD" clId="Web-{9B59D663-9582-9BFD-6BF1-863C556C3C48}" dt="2021-11-08T18:58:09.741" v="4967" actId="14100"/>
          <ac:spMkLst>
            <pc:docMk/>
            <pc:sldMk cId="3765379954" sldId="276"/>
            <ac:spMk id="2" creationId="{CF623227-1DC3-4E67-A05B-30FAF853E41A}"/>
          </ac:spMkLst>
        </pc:spChg>
        <pc:spChg chg="mod">
          <ac:chgData name="Jillian Watkins" userId="S::jwatkins@norcalcenter.org::dcbd8fa6-3524-4573-a6ee-f08b04063378" providerId="AD" clId="Web-{9B59D663-9582-9BFD-6BF1-863C556C3C48}" dt="2021-11-08T19:00:30.620" v="5064" actId="20577"/>
          <ac:spMkLst>
            <pc:docMk/>
            <pc:sldMk cId="3765379954" sldId="276"/>
            <ac:spMk id="3" creationId="{4F4EAE2A-BEC1-4C3D-AFF9-987B0160E57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B33FCF-E181-4224-B249-97EB3FFBB9EA}"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9D7732-20D6-41D9-AEBE-CE48A336C600}" type="slidenum">
              <a:rPr lang="en-US" smtClean="0"/>
              <a:t>‹#›</a:t>
            </a:fld>
            <a:endParaRPr lang="en-US"/>
          </a:p>
        </p:txBody>
      </p:sp>
    </p:spTree>
    <p:extLst>
      <p:ext uri="{BB962C8B-B14F-4D97-AF65-F5344CB8AC3E}">
        <p14:creationId xmlns:p14="http://schemas.microsoft.com/office/powerpoint/2010/main" val="1912984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1/26/2022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1/26/2022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1/26/2022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1/26/2022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1/26/2022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youtu.be/cUTymzn5FE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Peaceofmind@norcalcenter.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Info@norcalcenter.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DC3B1-F168-4A9A-9E80-728F99C1AEA0}"/>
              </a:ext>
            </a:extLst>
          </p:cNvPr>
          <p:cNvSpPr>
            <a:spLocks noGrp="1"/>
          </p:cNvSpPr>
          <p:nvPr>
            <p:ph type="ctrTitle"/>
          </p:nvPr>
        </p:nvSpPr>
        <p:spPr/>
        <p:txBody>
          <a:bodyPr/>
          <a:lstStyle/>
          <a:p>
            <a:r>
              <a:rPr lang="en-US" dirty="0"/>
              <a:t>Deaf 101</a:t>
            </a:r>
          </a:p>
        </p:txBody>
      </p:sp>
      <p:sp>
        <p:nvSpPr>
          <p:cNvPr id="3" name="Subtitle 2">
            <a:extLst>
              <a:ext uri="{FF2B5EF4-FFF2-40B4-BE49-F238E27FC236}">
                <a16:creationId xmlns:a16="http://schemas.microsoft.com/office/drawing/2014/main" id="{1AF7BB11-1E19-477A-85FE-7253AE10A3FF}"/>
              </a:ext>
            </a:extLst>
          </p:cNvPr>
          <p:cNvSpPr>
            <a:spLocks noGrp="1"/>
          </p:cNvSpPr>
          <p:nvPr>
            <p:ph type="subTitle" idx="1"/>
          </p:nvPr>
        </p:nvSpPr>
        <p:spPr/>
        <p:txBody>
          <a:bodyPr/>
          <a:lstStyle/>
          <a:p>
            <a:r>
              <a:rPr lang="en-US" dirty="0"/>
              <a:t>Presented by Jillian Watkins | </a:t>
            </a:r>
            <a:r>
              <a:rPr lang="en-US" sz="1800" i="1" dirty="0"/>
              <a:t>program coordinator</a:t>
            </a:r>
            <a:endParaRPr lang="en-US" i="1" dirty="0"/>
          </a:p>
          <a:p>
            <a:r>
              <a:rPr lang="en-US" dirty="0"/>
              <a:t>NorCal Peace of Mind</a:t>
            </a:r>
          </a:p>
          <a:p>
            <a:endParaRPr lang="en-US" dirty="0"/>
          </a:p>
        </p:txBody>
      </p:sp>
    </p:spTree>
    <p:extLst>
      <p:ext uri="{BB962C8B-B14F-4D97-AF65-F5344CB8AC3E}">
        <p14:creationId xmlns:p14="http://schemas.microsoft.com/office/powerpoint/2010/main" val="901813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9CE8F-5B60-42F0-9649-D17DC8F3C341}"/>
              </a:ext>
            </a:extLst>
          </p:cNvPr>
          <p:cNvSpPr>
            <a:spLocks noGrp="1"/>
          </p:cNvSpPr>
          <p:nvPr>
            <p:ph type="title"/>
          </p:nvPr>
        </p:nvSpPr>
        <p:spPr>
          <a:xfrm>
            <a:off x="1371600" y="685800"/>
            <a:ext cx="9601200" cy="693822"/>
          </a:xfrm>
        </p:spPr>
        <p:txBody>
          <a:bodyPr/>
          <a:lstStyle/>
          <a:p>
            <a:pPr algn="ctr"/>
            <a:r>
              <a:rPr lang="en-US" b="1" dirty="0"/>
              <a:t>Deaf Children and Language:</a:t>
            </a:r>
          </a:p>
        </p:txBody>
      </p:sp>
      <p:sp>
        <p:nvSpPr>
          <p:cNvPr id="3" name="Content Placeholder 2">
            <a:extLst>
              <a:ext uri="{FF2B5EF4-FFF2-40B4-BE49-F238E27FC236}">
                <a16:creationId xmlns:a16="http://schemas.microsoft.com/office/drawing/2014/main" id="{0EA68E2C-0AAA-4615-9B07-DD69A5B8439A}"/>
              </a:ext>
            </a:extLst>
          </p:cNvPr>
          <p:cNvSpPr>
            <a:spLocks noGrp="1"/>
          </p:cNvSpPr>
          <p:nvPr>
            <p:ph idx="1"/>
          </p:nvPr>
        </p:nvSpPr>
        <p:spPr>
          <a:xfrm>
            <a:off x="1371600" y="1574131"/>
            <a:ext cx="9601200" cy="3023036"/>
          </a:xfrm>
        </p:spPr>
        <p:txBody>
          <a:bodyPr vert="horz" lIns="91440" tIns="45720" rIns="91440" bIns="45720" rtlCol="0" anchor="t">
            <a:normAutofit/>
          </a:bodyPr>
          <a:lstStyle/>
          <a:p>
            <a:pPr marL="383540" indent="-383540">
              <a:lnSpc>
                <a:spcPct val="100000"/>
              </a:lnSpc>
            </a:pPr>
            <a:r>
              <a:rPr lang="en-US" dirty="0">
                <a:ea typeface="+mn-lt"/>
                <a:cs typeface="+mn-lt"/>
              </a:rPr>
              <a:t>Deaf children have the same ability to learn language but they are not </a:t>
            </a:r>
            <a:r>
              <a:rPr lang="en-US" i="1" dirty="0">
                <a:ea typeface="+mn-lt"/>
                <a:cs typeface="+mn-lt"/>
              </a:rPr>
              <a:t>automatically</a:t>
            </a:r>
            <a:r>
              <a:rPr lang="en-US" dirty="0">
                <a:ea typeface="+mn-lt"/>
                <a:cs typeface="+mn-lt"/>
              </a:rPr>
              <a:t> exposed to accessible language like hearing children are.</a:t>
            </a:r>
            <a:endParaRPr lang="en-US" dirty="0"/>
          </a:p>
          <a:p>
            <a:pPr marL="383540" indent="-383540">
              <a:lnSpc>
                <a:spcPct val="100000"/>
              </a:lnSpc>
            </a:pPr>
            <a:r>
              <a:rPr lang="en-US" dirty="0">
                <a:ea typeface="+mn-lt"/>
                <a:cs typeface="+mn-lt"/>
              </a:rPr>
              <a:t>Deaf children who are born into Deaf families that use ASL are exposed to language from birth and learn language similarly to how hearing children learn the spoken language. </a:t>
            </a:r>
          </a:p>
          <a:p>
            <a:pPr marL="383540" indent="-383540">
              <a:lnSpc>
                <a:spcPct val="100000"/>
              </a:lnSpc>
            </a:pPr>
            <a:r>
              <a:rPr lang="en-US" dirty="0"/>
              <a:t>Audism – ability to hear and ability to use spoken language is seen as superior</a:t>
            </a:r>
          </a:p>
          <a:p>
            <a:pPr marL="383540" indent="-383540">
              <a:lnSpc>
                <a:spcPct val="100000"/>
              </a:lnSpc>
            </a:pPr>
            <a:r>
              <a:rPr lang="en-US" dirty="0"/>
              <a:t>Lack of resources from healthcare professionals on Deaf culture, using sign language, availability of Deaf mentors and schools for the Deaf</a:t>
            </a:r>
          </a:p>
          <a:p>
            <a:pPr marL="383540" indent="-383540">
              <a:lnSpc>
                <a:spcPct val="100000"/>
              </a:lnSpc>
            </a:pPr>
            <a:endParaRPr lang="en-US" dirty="0"/>
          </a:p>
        </p:txBody>
      </p:sp>
      <p:pic>
        <p:nvPicPr>
          <p:cNvPr id="5" name="Graphic 4" descr="Family with girl outline">
            <a:extLst>
              <a:ext uri="{FF2B5EF4-FFF2-40B4-BE49-F238E27FC236}">
                <a16:creationId xmlns:a16="http://schemas.microsoft.com/office/drawing/2014/main" id="{E0B2A69C-B45F-40E4-B1E5-3285E6F7B5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22106" y="5388071"/>
            <a:ext cx="1308198" cy="1308198"/>
          </a:xfrm>
          <a:prstGeom prst="rect">
            <a:avLst/>
          </a:prstGeom>
        </p:spPr>
      </p:pic>
      <p:pic>
        <p:nvPicPr>
          <p:cNvPr id="6" name="Graphic 5" descr="Family with girl outline">
            <a:extLst>
              <a:ext uri="{FF2B5EF4-FFF2-40B4-BE49-F238E27FC236}">
                <a16:creationId xmlns:a16="http://schemas.microsoft.com/office/drawing/2014/main" id="{79165AAE-06D6-40D0-949E-625D50DF53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24232" y="5388071"/>
            <a:ext cx="1308198" cy="1308198"/>
          </a:xfrm>
          <a:prstGeom prst="rect">
            <a:avLst/>
          </a:prstGeom>
        </p:spPr>
      </p:pic>
      <p:pic>
        <p:nvPicPr>
          <p:cNvPr id="7" name="Graphic 6" descr="Family with girl outline">
            <a:extLst>
              <a:ext uri="{FF2B5EF4-FFF2-40B4-BE49-F238E27FC236}">
                <a16:creationId xmlns:a16="http://schemas.microsoft.com/office/drawing/2014/main" id="{737A829A-898A-4AF3-9F88-E90893879E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59572" y="5388071"/>
            <a:ext cx="1308198" cy="1308198"/>
          </a:xfrm>
          <a:prstGeom prst="rect">
            <a:avLst/>
          </a:prstGeom>
        </p:spPr>
      </p:pic>
      <p:pic>
        <p:nvPicPr>
          <p:cNvPr id="8" name="Graphic 7" descr="Family with girl outline">
            <a:extLst>
              <a:ext uri="{FF2B5EF4-FFF2-40B4-BE49-F238E27FC236}">
                <a16:creationId xmlns:a16="http://schemas.microsoft.com/office/drawing/2014/main" id="{08A8063C-E52A-4C2C-8170-3C2BD6AA66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50146" y="5388071"/>
            <a:ext cx="1308197" cy="1308197"/>
          </a:xfrm>
          <a:prstGeom prst="rect">
            <a:avLst/>
          </a:prstGeom>
        </p:spPr>
      </p:pic>
      <p:sp>
        <p:nvSpPr>
          <p:cNvPr id="9" name="TextBox 8">
            <a:extLst>
              <a:ext uri="{FF2B5EF4-FFF2-40B4-BE49-F238E27FC236}">
                <a16:creationId xmlns:a16="http://schemas.microsoft.com/office/drawing/2014/main" id="{82D6EA8A-4E23-42EE-B462-01100ABD81A1}"/>
              </a:ext>
            </a:extLst>
          </p:cNvPr>
          <p:cNvSpPr txBox="1"/>
          <p:nvPr/>
        </p:nvSpPr>
        <p:spPr>
          <a:xfrm>
            <a:off x="1541048" y="4741740"/>
            <a:ext cx="1800808" cy="646331"/>
          </a:xfrm>
          <a:prstGeom prst="rect">
            <a:avLst/>
          </a:prstGeom>
          <a:noFill/>
        </p:spPr>
        <p:txBody>
          <a:bodyPr wrap="square" rtlCol="0">
            <a:spAutoFit/>
          </a:bodyPr>
          <a:lstStyle/>
          <a:p>
            <a:pPr algn="ctr"/>
            <a:r>
              <a:rPr lang="en-US" dirty="0"/>
              <a:t>Hearing Parents w/ Hearing Baby</a:t>
            </a:r>
          </a:p>
        </p:txBody>
      </p:sp>
      <p:sp>
        <p:nvSpPr>
          <p:cNvPr id="10" name="TextBox 9">
            <a:extLst>
              <a:ext uri="{FF2B5EF4-FFF2-40B4-BE49-F238E27FC236}">
                <a16:creationId xmlns:a16="http://schemas.microsoft.com/office/drawing/2014/main" id="{40412966-F1DD-457F-838A-CEAADDBAA758}"/>
              </a:ext>
            </a:extLst>
          </p:cNvPr>
          <p:cNvSpPr txBox="1"/>
          <p:nvPr/>
        </p:nvSpPr>
        <p:spPr>
          <a:xfrm>
            <a:off x="3856760" y="4741740"/>
            <a:ext cx="1775670" cy="646331"/>
          </a:xfrm>
          <a:prstGeom prst="rect">
            <a:avLst/>
          </a:prstGeom>
          <a:noFill/>
        </p:spPr>
        <p:txBody>
          <a:bodyPr wrap="square" rtlCol="0">
            <a:spAutoFit/>
          </a:bodyPr>
          <a:lstStyle/>
          <a:p>
            <a:pPr algn="ctr"/>
            <a:r>
              <a:rPr lang="en-US" dirty="0"/>
              <a:t>Deaf Parents w/ Deaf Baby</a:t>
            </a:r>
          </a:p>
        </p:txBody>
      </p:sp>
      <p:sp>
        <p:nvSpPr>
          <p:cNvPr id="11" name="TextBox 10">
            <a:extLst>
              <a:ext uri="{FF2B5EF4-FFF2-40B4-BE49-F238E27FC236}">
                <a16:creationId xmlns:a16="http://schemas.microsoft.com/office/drawing/2014/main" id="{476FDD1B-0853-4C1B-9E3D-206D750891C6}"/>
              </a:ext>
            </a:extLst>
          </p:cNvPr>
          <p:cNvSpPr txBox="1"/>
          <p:nvPr/>
        </p:nvSpPr>
        <p:spPr>
          <a:xfrm>
            <a:off x="6172200" y="4741815"/>
            <a:ext cx="1775670" cy="646331"/>
          </a:xfrm>
          <a:prstGeom prst="rect">
            <a:avLst/>
          </a:prstGeom>
          <a:noFill/>
        </p:spPr>
        <p:txBody>
          <a:bodyPr wrap="square" rtlCol="0">
            <a:spAutoFit/>
          </a:bodyPr>
          <a:lstStyle/>
          <a:p>
            <a:pPr algn="ctr"/>
            <a:r>
              <a:rPr lang="en-US" dirty="0"/>
              <a:t>Deaf Parents w/ Hearing Baby</a:t>
            </a:r>
          </a:p>
        </p:txBody>
      </p:sp>
      <p:sp>
        <p:nvSpPr>
          <p:cNvPr id="12" name="TextBox 11">
            <a:extLst>
              <a:ext uri="{FF2B5EF4-FFF2-40B4-BE49-F238E27FC236}">
                <a16:creationId xmlns:a16="http://schemas.microsoft.com/office/drawing/2014/main" id="{FB5C76CD-D6DE-4D91-944C-D27CCDC817F9}"/>
              </a:ext>
            </a:extLst>
          </p:cNvPr>
          <p:cNvSpPr txBox="1"/>
          <p:nvPr/>
        </p:nvSpPr>
        <p:spPr>
          <a:xfrm>
            <a:off x="8364868" y="4741740"/>
            <a:ext cx="1879134" cy="646331"/>
          </a:xfrm>
          <a:prstGeom prst="rect">
            <a:avLst/>
          </a:prstGeom>
          <a:noFill/>
        </p:spPr>
        <p:txBody>
          <a:bodyPr wrap="square" rtlCol="0">
            <a:spAutoFit/>
          </a:bodyPr>
          <a:lstStyle/>
          <a:p>
            <a:pPr algn="ctr"/>
            <a:r>
              <a:rPr lang="en-US" dirty="0"/>
              <a:t>Hearing Parents w/ Deaf Baby</a:t>
            </a:r>
          </a:p>
        </p:txBody>
      </p:sp>
    </p:spTree>
    <p:extLst>
      <p:ext uri="{BB962C8B-B14F-4D97-AF65-F5344CB8AC3E}">
        <p14:creationId xmlns:p14="http://schemas.microsoft.com/office/powerpoint/2010/main" val="4165828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5760AE-5E41-43B8-A10E-FE5E195078B4}"/>
              </a:ext>
            </a:extLst>
          </p:cNvPr>
          <p:cNvSpPr>
            <a:spLocks noGrp="1"/>
          </p:cNvSpPr>
          <p:nvPr>
            <p:ph idx="1"/>
          </p:nvPr>
        </p:nvSpPr>
        <p:spPr>
          <a:xfrm>
            <a:off x="1295400" y="1638300"/>
            <a:ext cx="9601200" cy="3581400"/>
          </a:xfrm>
        </p:spPr>
        <p:txBody>
          <a:bodyPr>
            <a:normAutofit/>
          </a:bodyPr>
          <a:lstStyle/>
          <a:p>
            <a:pPr marL="0" indent="0" algn="ctr">
              <a:buNone/>
            </a:pPr>
            <a:r>
              <a:rPr lang="en-US" sz="2800" b="0" i="0" dirty="0">
                <a:solidFill>
                  <a:schemeClr val="tx1"/>
                </a:solidFill>
                <a:effectLst/>
                <a:latin typeface="Segoe UI Historic" panose="020B0502040204020203" pitchFamily="34" charset="0"/>
              </a:rPr>
              <a:t>“Every D/HH child deserves a strong first language foundation. Language must be the first intervention for D/HH children and language and cognition must be prioritized over speech production and listening skills.”</a:t>
            </a:r>
          </a:p>
          <a:p>
            <a:pPr marL="0" indent="0" algn="ctr">
              <a:buNone/>
            </a:pPr>
            <a:r>
              <a:rPr lang="en-US" sz="2800" dirty="0">
                <a:solidFill>
                  <a:schemeClr val="tx1"/>
                </a:solidFill>
                <a:latin typeface="Segoe UI Historic" panose="020B0502040204020203" pitchFamily="34" charset="0"/>
              </a:rPr>
              <a:t>-Kimberly </a:t>
            </a:r>
            <a:r>
              <a:rPr lang="en-US" sz="2800" dirty="0" err="1">
                <a:solidFill>
                  <a:schemeClr val="tx1"/>
                </a:solidFill>
                <a:latin typeface="Segoe UI Historic" panose="020B0502040204020203" pitchFamily="34" charset="0"/>
              </a:rPr>
              <a:t>Sanzo</a:t>
            </a:r>
            <a:r>
              <a:rPr lang="en-US" sz="2800" dirty="0">
                <a:solidFill>
                  <a:schemeClr val="tx1"/>
                </a:solidFill>
                <a:latin typeface="Segoe UI Historic" panose="020B0502040204020203" pitchFamily="34" charset="0"/>
              </a:rPr>
              <a:t>, SLP</a:t>
            </a:r>
          </a:p>
        </p:txBody>
      </p:sp>
    </p:spTree>
    <p:extLst>
      <p:ext uri="{BB962C8B-B14F-4D97-AF65-F5344CB8AC3E}">
        <p14:creationId xmlns:p14="http://schemas.microsoft.com/office/powerpoint/2010/main" val="1115184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A0F12-A33F-4973-92AA-D9309A5C78FC}"/>
              </a:ext>
            </a:extLst>
          </p:cNvPr>
          <p:cNvSpPr>
            <a:spLocks noGrp="1"/>
          </p:cNvSpPr>
          <p:nvPr>
            <p:ph type="title"/>
          </p:nvPr>
        </p:nvSpPr>
        <p:spPr>
          <a:xfrm>
            <a:off x="1371600" y="685800"/>
            <a:ext cx="9601200" cy="733567"/>
          </a:xfrm>
        </p:spPr>
        <p:txBody>
          <a:bodyPr/>
          <a:lstStyle/>
          <a:p>
            <a:pPr algn="ctr"/>
            <a:r>
              <a:rPr lang="en-US" b="1"/>
              <a:t>Being Deaf and Literacy:</a:t>
            </a:r>
          </a:p>
        </p:txBody>
      </p:sp>
      <p:sp>
        <p:nvSpPr>
          <p:cNvPr id="3" name="Content Placeholder 2">
            <a:extLst>
              <a:ext uri="{FF2B5EF4-FFF2-40B4-BE49-F238E27FC236}">
                <a16:creationId xmlns:a16="http://schemas.microsoft.com/office/drawing/2014/main" id="{11BC9BEF-5DF9-4FF4-B9EB-D216A7B06753}"/>
              </a:ext>
            </a:extLst>
          </p:cNvPr>
          <p:cNvSpPr>
            <a:spLocks noGrp="1"/>
          </p:cNvSpPr>
          <p:nvPr>
            <p:ph idx="1"/>
          </p:nvPr>
        </p:nvSpPr>
        <p:spPr>
          <a:xfrm>
            <a:off x="1371600" y="1610436"/>
            <a:ext cx="9601200" cy="4256964"/>
          </a:xfrm>
        </p:spPr>
        <p:txBody>
          <a:bodyPr vert="horz" lIns="91440" tIns="45720" rIns="91440" bIns="45720" rtlCol="0" anchor="t">
            <a:normAutofit fontScale="85000" lnSpcReduction="20000"/>
          </a:bodyPr>
          <a:lstStyle/>
          <a:p>
            <a:pPr marL="0" indent="0" algn="ctr">
              <a:buNone/>
            </a:pPr>
            <a:r>
              <a:rPr lang="en-US" sz="2800" dirty="0"/>
              <a:t>10% of Deaf students become literate adults, reading at the 10</a:t>
            </a:r>
            <a:r>
              <a:rPr lang="en-US" sz="2800" baseline="30000" dirty="0"/>
              <a:t>th</a:t>
            </a:r>
            <a:r>
              <a:rPr lang="en-US" sz="2800" dirty="0"/>
              <a:t> grade level or above. </a:t>
            </a:r>
          </a:p>
          <a:p>
            <a:pPr marL="0" indent="0" algn="ctr">
              <a:buNone/>
            </a:pPr>
            <a:endParaRPr lang="en-US" sz="2800" dirty="0"/>
          </a:p>
          <a:p>
            <a:pPr marL="383540" indent="-383540"/>
            <a:r>
              <a:rPr lang="en-US" dirty="0"/>
              <a:t>ONLY 8% of Deaf/HOH students in California passed the CA High School Exit Exam</a:t>
            </a:r>
          </a:p>
          <a:p>
            <a:pPr marL="383540" indent="-383540"/>
            <a:r>
              <a:rPr lang="en-US" dirty="0"/>
              <a:t>40% of DHH students are mainstreamed with only 3 other DHH peers and 20% are mainstreamed at schools where they’re the only DHH student</a:t>
            </a:r>
          </a:p>
          <a:p>
            <a:pPr marL="383540" indent="-383540"/>
            <a:r>
              <a:rPr lang="en-US" dirty="0"/>
              <a:t>30% of Deaf students who leave school at age 18 or above are functionally illiterate, reading at the 2.8 grade level or below</a:t>
            </a:r>
          </a:p>
          <a:p>
            <a:pPr marL="383540" indent="-383540"/>
            <a:r>
              <a:rPr lang="en-US" dirty="0"/>
              <a:t>60% are reading at the 3</a:t>
            </a:r>
            <a:r>
              <a:rPr lang="en-US" baseline="30000" dirty="0"/>
              <a:t>rd</a:t>
            </a:r>
            <a:r>
              <a:rPr lang="en-US" dirty="0"/>
              <a:t> to 4</a:t>
            </a:r>
            <a:r>
              <a:rPr lang="en-US" baseline="30000" dirty="0"/>
              <a:t>th</a:t>
            </a:r>
            <a:r>
              <a:rPr lang="en-US" dirty="0"/>
              <a:t> grade level</a:t>
            </a:r>
          </a:p>
          <a:p>
            <a:pPr marL="383540" indent="-383540"/>
            <a:endParaRPr lang="en-US" dirty="0"/>
          </a:p>
          <a:p>
            <a:pPr marL="0" indent="0" algn="ctr">
              <a:buNone/>
            </a:pPr>
            <a:r>
              <a:rPr lang="en-US" sz="2800" dirty="0"/>
              <a:t>How is this happening?? </a:t>
            </a:r>
          </a:p>
          <a:p>
            <a:pPr marL="0" indent="0" algn="ctr">
              <a:buNone/>
            </a:pPr>
            <a:r>
              <a:rPr lang="en-US" sz="2800" dirty="0"/>
              <a:t>The answer: language deprivation</a:t>
            </a:r>
          </a:p>
        </p:txBody>
      </p:sp>
    </p:spTree>
    <p:extLst>
      <p:ext uri="{BB962C8B-B14F-4D97-AF65-F5344CB8AC3E}">
        <p14:creationId xmlns:p14="http://schemas.microsoft.com/office/powerpoint/2010/main" val="1820202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52A3B-388A-4EEA-BFF5-3850C17BE4CA}"/>
              </a:ext>
            </a:extLst>
          </p:cNvPr>
          <p:cNvSpPr>
            <a:spLocks noGrp="1"/>
          </p:cNvSpPr>
          <p:nvPr>
            <p:ph type="title"/>
          </p:nvPr>
        </p:nvSpPr>
        <p:spPr/>
        <p:txBody>
          <a:bodyPr/>
          <a:lstStyle/>
          <a:p>
            <a:pPr algn="ctr"/>
            <a:r>
              <a:rPr lang="en-US" b="1"/>
              <a:t>Language Delay and Deprivation in the Deaf Community:</a:t>
            </a:r>
            <a:endParaRPr lang="en-US" i="1"/>
          </a:p>
        </p:txBody>
      </p:sp>
      <p:sp>
        <p:nvSpPr>
          <p:cNvPr id="3" name="Content Placeholder 2">
            <a:extLst>
              <a:ext uri="{FF2B5EF4-FFF2-40B4-BE49-F238E27FC236}">
                <a16:creationId xmlns:a16="http://schemas.microsoft.com/office/drawing/2014/main" id="{B863AECD-7727-4909-BBDB-B71E9EA70AD2}"/>
              </a:ext>
            </a:extLst>
          </p:cNvPr>
          <p:cNvSpPr>
            <a:spLocks noGrp="1"/>
          </p:cNvSpPr>
          <p:nvPr>
            <p:ph idx="1"/>
          </p:nvPr>
        </p:nvSpPr>
        <p:spPr>
          <a:xfrm>
            <a:off x="1371599" y="2147248"/>
            <a:ext cx="10133463" cy="4024952"/>
          </a:xfrm>
        </p:spPr>
        <p:txBody>
          <a:bodyPr vert="horz" lIns="91440" tIns="45720" rIns="91440" bIns="45720" rtlCol="0" anchor="t">
            <a:normAutofit/>
          </a:bodyPr>
          <a:lstStyle/>
          <a:p>
            <a:pPr marL="0" indent="0" algn="ctr">
              <a:buNone/>
            </a:pPr>
            <a:r>
              <a:rPr lang="en-US" sz="2400"/>
              <a:t>This is widely known as the cause for illiteracy in Deaf children &amp; adults. </a:t>
            </a:r>
          </a:p>
          <a:p>
            <a:pPr marL="0" indent="0" algn="ctr">
              <a:lnSpc>
                <a:spcPct val="100000"/>
              </a:lnSpc>
              <a:buNone/>
            </a:pPr>
            <a:r>
              <a:rPr lang="en-US"/>
              <a:t>                   </a:t>
            </a:r>
            <a:r>
              <a:rPr lang="en-US" dirty="0"/>
              <a:t>*Note: LANGUAGE deprivation, NOT auditory deprivation.</a:t>
            </a:r>
            <a:r>
              <a:rPr lang="en-US"/>
              <a:t> </a:t>
            </a:r>
            <a:r>
              <a:rPr lang="en-US" dirty="0"/>
              <a:t>Hearing loss does NOT affect intelligence.*</a:t>
            </a:r>
            <a:r>
              <a:rPr lang="en-US"/>
              <a:t> </a:t>
            </a:r>
          </a:p>
          <a:p>
            <a:pPr marL="0" indent="0" algn="ctr">
              <a:lnSpc>
                <a:spcPct val="100000"/>
              </a:lnSpc>
              <a:buNone/>
            </a:pPr>
            <a:r>
              <a:rPr lang="en-US" sz="2400">
                <a:ea typeface="+mn-lt"/>
                <a:cs typeface="+mn-lt"/>
                <a:hlinkClick r:id="rId2"/>
              </a:rPr>
              <a:t>https://youtu.be/cUTymzn5FEc</a:t>
            </a:r>
            <a:endParaRPr lang="en-US"/>
          </a:p>
          <a:p>
            <a:pPr marL="0" indent="0" algn="ctr">
              <a:buNone/>
            </a:pPr>
            <a:r>
              <a:rPr lang="en-US" sz="1900" i="1">
                <a:ea typeface="+mn-lt"/>
                <a:cs typeface="+mn-lt"/>
              </a:rPr>
              <a:t>“Language deprivation is a phenomenon so rare among hearing children that it is seldom seen outside famous cases of severe developmental pathology or criminal abuse/neglect…… </a:t>
            </a:r>
            <a:endParaRPr lang="en-US" sz="1900">
              <a:ea typeface="+mn-lt"/>
              <a:cs typeface="+mn-lt"/>
            </a:endParaRPr>
          </a:p>
          <a:p>
            <a:pPr marL="0" indent="0" algn="ctr">
              <a:buNone/>
            </a:pPr>
            <a:endParaRPr lang="en-US" sz="1900">
              <a:ea typeface="+mn-lt"/>
              <a:cs typeface="+mn-lt"/>
            </a:endParaRPr>
          </a:p>
          <a:p>
            <a:pPr marL="0" indent="0" algn="ctr">
              <a:buNone/>
            </a:pPr>
            <a:r>
              <a:rPr lang="en-US" sz="1900" i="1">
                <a:ea typeface="+mn-lt"/>
                <a:cs typeface="+mn-lt"/>
              </a:rPr>
              <a:t>And yet, it is so common among D/HOH children and adults that it often fails to provoke the alarm it deserves.” </a:t>
            </a:r>
            <a:endParaRPr lang="en-US" sz="1900">
              <a:ea typeface="+mn-lt"/>
              <a:cs typeface="+mn-lt"/>
            </a:endParaRPr>
          </a:p>
          <a:p>
            <a:pPr marL="0" indent="0" algn="ctr">
              <a:buNone/>
            </a:pPr>
            <a:r>
              <a:rPr lang="en-US" sz="1900" i="1">
                <a:ea typeface="+mn-lt"/>
                <a:cs typeface="+mn-lt"/>
              </a:rPr>
              <a:t>(W.C. Hall, 2017)</a:t>
            </a:r>
            <a:endParaRPr lang="en-US" sz="1900"/>
          </a:p>
          <a:p>
            <a:pPr marL="0" indent="0" algn="ctr">
              <a:lnSpc>
                <a:spcPct val="100000"/>
              </a:lnSpc>
              <a:buNone/>
            </a:pPr>
            <a:endParaRPr lang="en-US" sz="2400"/>
          </a:p>
          <a:p>
            <a:pPr marL="0" indent="0" algn="ctr">
              <a:lnSpc>
                <a:spcPct val="100000"/>
              </a:lnSpc>
              <a:buNone/>
            </a:pPr>
            <a:endParaRPr lang="en-US" sz="2400"/>
          </a:p>
          <a:p>
            <a:pPr marL="0" indent="0">
              <a:lnSpc>
                <a:spcPct val="100000"/>
              </a:lnSpc>
              <a:buNone/>
            </a:pPr>
            <a:endParaRPr lang="en-US"/>
          </a:p>
        </p:txBody>
      </p:sp>
    </p:spTree>
    <p:extLst>
      <p:ext uri="{BB962C8B-B14F-4D97-AF65-F5344CB8AC3E}">
        <p14:creationId xmlns:p14="http://schemas.microsoft.com/office/powerpoint/2010/main" val="3309908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7113CD-63F0-4EFB-937C-DEA1398CFBFD}"/>
              </a:ext>
            </a:extLst>
          </p:cNvPr>
          <p:cNvSpPr>
            <a:spLocks noGrp="1"/>
          </p:cNvSpPr>
          <p:nvPr>
            <p:ph idx="1"/>
          </p:nvPr>
        </p:nvSpPr>
        <p:spPr>
          <a:xfrm>
            <a:off x="1131627" y="1624084"/>
            <a:ext cx="9601200" cy="4511765"/>
          </a:xfrm>
        </p:spPr>
        <p:txBody>
          <a:bodyPr>
            <a:normAutofit/>
          </a:bodyPr>
          <a:lstStyle/>
          <a:p>
            <a:r>
              <a:rPr lang="en-US" sz="2800" dirty="0"/>
              <a:t>Difficulty in writing and reading English/illiteracy</a:t>
            </a:r>
          </a:p>
          <a:p>
            <a:r>
              <a:rPr lang="en-US" sz="2800" dirty="0"/>
              <a:t>Lack of fluency in ANY language</a:t>
            </a:r>
          </a:p>
          <a:p>
            <a:r>
              <a:rPr lang="en-US" sz="2800" dirty="0"/>
              <a:t>Trauma and mental health difficulties throughout their life</a:t>
            </a:r>
          </a:p>
          <a:p>
            <a:r>
              <a:rPr lang="en-US" sz="2800" dirty="0"/>
              <a:t>Adverse impact on other developmental domains that depend on language such as cognition, social-emotional learning, school readiness, etc.</a:t>
            </a:r>
          </a:p>
        </p:txBody>
      </p:sp>
      <p:sp>
        <p:nvSpPr>
          <p:cNvPr id="5" name="TextBox 4">
            <a:extLst>
              <a:ext uri="{FF2B5EF4-FFF2-40B4-BE49-F238E27FC236}">
                <a16:creationId xmlns:a16="http://schemas.microsoft.com/office/drawing/2014/main" id="{83E2647B-90AB-4314-879F-04767B7F6917}"/>
              </a:ext>
            </a:extLst>
          </p:cNvPr>
          <p:cNvSpPr txBox="1"/>
          <p:nvPr/>
        </p:nvSpPr>
        <p:spPr>
          <a:xfrm>
            <a:off x="1756012" y="722151"/>
            <a:ext cx="8679976" cy="584775"/>
          </a:xfrm>
          <a:prstGeom prst="rect">
            <a:avLst/>
          </a:prstGeom>
          <a:noFill/>
        </p:spPr>
        <p:txBody>
          <a:bodyPr wrap="square" rtlCol="0">
            <a:spAutoFit/>
          </a:bodyPr>
          <a:lstStyle/>
          <a:p>
            <a:pPr algn="ctr"/>
            <a:r>
              <a:rPr lang="en-US" sz="3200" b="1" dirty="0"/>
              <a:t>Effects of Language Deprivation:</a:t>
            </a:r>
          </a:p>
        </p:txBody>
      </p:sp>
      <p:sp>
        <p:nvSpPr>
          <p:cNvPr id="6" name="TextBox 5">
            <a:extLst>
              <a:ext uri="{FF2B5EF4-FFF2-40B4-BE49-F238E27FC236}">
                <a16:creationId xmlns:a16="http://schemas.microsoft.com/office/drawing/2014/main" id="{517B27BF-60E7-4DC0-A26A-D3F2F599C742}"/>
              </a:ext>
            </a:extLst>
          </p:cNvPr>
          <p:cNvSpPr txBox="1"/>
          <p:nvPr/>
        </p:nvSpPr>
        <p:spPr>
          <a:xfrm>
            <a:off x="1828231" y="5126816"/>
            <a:ext cx="8535537" cy="1477328"/>
          </a:xfrm>
          <a:prstGeom prst="rect">
            <a:avLst/>
          </a:prstGeom>
          <a:noFill/>
        </p:spPr>
        <p:txBody>
          <a:bodyPr wrap="square" rtlCol="0">
            <a:spAutoFit/>
          </a:bodyPr>
          <a:lstStyle/>
          <a:p>
            <a:pPr algn="ctr"/>
            <a:r>
              <a:rPr lang="en-US" dirty="0"/>
              <a:t>Questions or comments about language deprivation? </a:t>
            </a:r>
          </a:p>
          <a:p>
            <a:pPr algn="ctr"/>
            <a:r>
              <a:rPr lang="en-US" dirty="0"/>
              <a:t>Want more information on this phenomenon – </a:t>
            </a:r>
          </a:p>
          <a:p>
            <a:pPr algn="ctr"/>
            <a:r>
              <a:rPr lang="en-US" dirty="0"/>
              <a:t>Instagram: @language1st</a:t>
            </a:r>
          </a:p>
          <a:p>
            <a:pPr algn="ctr"/>
            <a:r>
              <a:rPr lang="en-US" dirty="0"/>
              <a:t>Facebook: Language First</a:t>
            </a:r>
          </a:p>
          <a:p>
            <a:pPr algn="ctr"/>
            <a:r>
              <a:rPr lang="en-US" dirty="0"/>
              <a:t>Website: www.language1st.org</a:t>
            </a:r>
          </a:p>
        </p:txBody>
      </p:sp>
    </p:spTree>
    <p:extLst>
      <p:ext uri="{BB962C8B-B14F-4D97-AF65-F5344CB8AC3E}">
        <p14:creationId xmlns:p14="http://schemas.microsoft.com/office/powerpoint/2010/main" val="3108104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0">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Diagram&#10;&#10;Description automatically generated">
            <a:extLst>
              <a:ext uri="{FF2B5EF4-FFF2-40B4-BE49-F238E27FC236}">
                <a16:creationId xmlns:a16="http://schemas.microsoft.com/office/drawing/2014/main" id="{E444C3F3-0704-42D9-9C26-3D614C841A6A}"/>
              </a:ext>
            </a:extLst>
          </p:cNvPr>
          <p:cNvPicPr>
            <a:picLocks noGrp="1" noChangeAspect="1"/>
          </p:cNvPicPr>
          <p:nvPr>
            <p:ph idx="1"/>
          </p:nvPr>
        </p:nvPicPr>
        <p:blipFill>
          <a:blip r:embed="rId2"/>
          <a:stretch>
            <a:fillRect/>
          </a:stretch>
        </p:blipFill>
        <p:spPr>
          <a:xfrm>
            <a:off x="1510550" y="480515"/>
            <a:ext cx="9170898" cy="5892302"/>
          </a:xfrm>
          <a:prstGeom prst="rect">
            <a:avLst/>
          </a:prstGeom>
        </p:spPr>
      </p:pic>
    </p:spTree>
    <p:extLst>
      <p:ext uri="{BB962C8B-B14F-4D97-AF65-F5344CB8AC3E}">
        <p14:creationId xmlns:p14="http://schemas.microsoft.com/office/powerpoint/2010/main" val="3988199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5CB51-2AE9-4BCF-8AA1-A1DA28D5E784}"/>
              </a:ext>
            </a:extLst>
          </p:cNvPr>
          <p:cNvSpPr>
            <a:spLocks noGrp="1"/>
          </p:cNvSpPr>
          <p:nvPr>
            <p:ph type="title"/>
          </p:nvPr>
        </p:nvSpPr>
        <p:spPr>
          <a:xfrm>
            <a:off x="1371600" y="685800"/>
            <a:ext cx="9601200" cy="844216"/>
          </a:xfrm>
        </p:spPr>
        <p:txBody>
          <a:bodyPr>
            <a:normAutofit fontScale="90000"/>
          </a:bodyPr>
          <a:lstStyle/>
          <a:p>
            <a:pPr algn="ctr"/>
            <a:r>
              <a:rPr lang="en-US" b="1"/>
              <a:t>Common accommodations</a:t>
            </a:r>
            <a:br>
              <a:rPr lang="en-US" b="1"/>
            </a:br>
            <a:endParaRPr lang="en-US" sz="3200" i="1"/>
          </a:p>
        </p:txBody>
      </p:sp>
      <p:sp>
        <p:nvSpPr>
          <p:cNvPr id="3" name="Content Placeholder 2">
            <a:extLst>
              <a:ext uri="{FF2B5EF4-FFF2-40B4-BE49-F238E27FC236}">
                <a16:creationId xmlns:a16="http://schemas.microsoft.com/office/drawing/2014/main" id="{706A9018-2DB7-4C40-A735-F009DFDBE4A4}"/>
              </a:ext>
            </a:extLst>
          </p:cNvPr>
          <p:cNvSpPr>
            <a:spLocks noGrp="1"/>
          </p:cNvSpPr>
          <p:nvPr>
            <p:ph idx="1"/>
          </p:nvPr>
        </p:nvSpPr>
        <p:spPr>
          <a:xfrm>
            <a:off x="1371600" y="1534027"/>
            <a:ext cx="9601200" cy="3420979"/>
          </a:xfrm>
        </p:spPr>
        <p:txBody>
          <a:bodyPr vert="horz" lIns="91440" tIns="45720" rIns="91440" bIns="45720" rtlCol="0" anchor="t">
            <a:normAutofit/>
          </a:bodyPr>
          <a:lstStyle/>
          <a:p>
            <a:pPr marL="383540" indent="-383540"/>
            <a:r>
              <a:rPr lang="en-US" dirty="0"/>
              <a:t>Sign Language Interpreting/Video Remote Interpreting (VRI)</a:t>
            </a:r>
          </a:p>
          <a:p>
            <a:pPr marL="383540" indent="-383540"/>
            <a:r>
              <a:rPr lang="en-US" dirty="0"/>
              <a:t>Video Relay Service (VRS)</a:t>
            </a:r>
          </a:p>
          <a:p>
            <a:pPr marL="383540" indent="-383540"/>
            <a:r>
              <a:rPr lang="en-US" dirty="0"/>
              <a:t>Captioning</a:t>
            </a:r>
          </a:p>
          <a:p>
            <a:pPr marL="383540" indent="-383540"/>
            <a:r>
              <a:rPr lang="en-US" dirty="0"/>
              <a:t>Voice-To-Text/Typing</a:t>
            </a:r>
          </a:p>
          <a:p>
            <a:pPr marL="383540" indent="-383540"/>
            <a:r>
              <a:rPr lang="en-US" dirty="0"/>
              <a:t>Gesturing</a:t>
            </a:r>
          </a:p>
          <a:p>
            <a:pPr marL="383540" indent="-383540"/>
            <a:r>
              <a:rPr lang="en-US" dirty="0"/>
              <a:t>Plain </a:t>
            </a:r>
            <a:r>
              <a:rPr lang="en-US" dirty="0" err="1"/>
              <a:t>ol</a:t>
            </a:r>
            <a:r>
              <a:rPr lang="en-US" dirty="0"/>
              <a:t>' pen and paper</a:t>
            </a:r>
          </a:p>
          <a:p>
            <a:pPr marL="383540" indent="-383540"/>
            <a:endParaRPr lang="en-US" dirty="0"/>
          </a:p>
        </p:txBody>
      </p:sp>
      <p:sp>
        <p:nvSpPr>
          <p:cNvPr id="4" name="TextBox 3">
            <a:extLst>
              <a:ext uri="{FF2B5EF4-FFF2-40B4-BE49-F238E27FC236}">
                <a16:creationId xmlns:a16="http://schemas.microsoft.com/office/drawing/2014/main" id="{EE7F19ED-BF54-4C49-AEE0-BA68A4FA28EE}"/>
              </a:ext>
            </a:extLst>
          </p:cNvPr>
          <p:cNvSpPr txBox="1"/>
          <p:nvPr/>
        </p:nvSpPr>
        <p:spPr>
          <a:xfrm>
            <a:off x="1616242" y="4200768"/>
            <a:ext cx="895951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t>Ask... What is your preferred </a:t>
            </a:r>
            <a:endParaRPr lang="en-US"/>
          </a:p>
          <a:p>
            <a:pPr algn="ctr"/>
            <a:r>
              <a:rPr lang="en-US" sz="4000" b="1"/>
              <a:t>method of communication?</a:t>
            </a:r>
            <a:endParaRPr lang="en-US"/>
          </a:p>
        </p:txBody>
      </p:sp>
    </p:spTree>
    <p:extLst>
      <p:ext uri="{BB962C8B-B14F-4D97-AF65-F5344CB8AC3E}">
        <p14:creationId xmlns:p14="http://schemas.microsoft.com/office/powerpoint/2010/main" val="2524340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F0F05-465B-43C5-862B-208838C9745A}"/>
              </a:ext>
            </a:extLst>
          </p:cNvPr>
          <p:cNvSpPr>
            <a:spLocks noGrp="1"/>
          </p:cNvSpPr>
          <p:nvPr>
            <p:ph type="title"/>
          </p:nvPr>
        </p:nvSpPr>
        <p:spPr>
          <a:xfrm>
            <a:off x="1371600" y="685800"/>
            <a:ext cx="9601200" cy="1210112"/>
          </a:xfrm>
        </p:spPr>
        <p:txBody>
          <a:bodyPr>
            <a:normAutofit fontScale="90000"/>
          </a:bodyPr>
          <a:lstStyle/>
          <a:p>
            <a:pPr algn="ctr"/>
            <a:r>
              <a:rPr lang="en-US" b="1" dirty="0"/>
              <a:t>Common writing patterns you may see when communicating with a Deaf person:</a:t>
            </a:r>
          </a:p>
        </p:txBody>
      </p:sp>
      <p:sp>
        <p:nvSpPr>
          <p:cNvPr id="3" name="Content Placeholder 2">
            <a:extLst>
              <a:ext uri="{FF2B5EF4-FFF2-40B4-BE49-F238E27FC236}">
                <a16:creationId xmlns:a16="http://schemas.microsoft.com/office/drawing/2014/main" id="{4410C6CC-D859-4900-A999-AA58E7B2DC8A}"/>
              </a:ext>
            </a:extLst>
          </p:cNvPr>
          <p:cNvSpPr>
            <a:spLocks noGrp="1"/>
          </p:cNvSpPr>
          <p:nvPr>
            <p:ph idx="1"/>
          </p:nvPr>
        </p:nvSpPr>
        <p:spPr>
          <a:xfrm>
            <a:off x="1371600" y="2063692"/>
            <a:ext cx="9601200" cy="3803708"/>
          </a:xfrm>
        </p:spPr>
        <p:txBody>
          <a:bodyPr/>
          <a:lstStyle/>
          <a:p>
            <a:pPr marL="0" indent="0">
              <a:buNone/>
            </a:pPr>
            <a:r>
              <a:rPr lang="en-US" dirty="0"/>
              <a:t>ASL: “Me want coffee where?”</a:t>
            </a:r>
          </a:p>
          <a:p>
            <a:pPr marL="0" indent="0">
              <a:buNone/>
            </a:pPr>
            <a:r>
              <a:rPr lang="en-US" dirty="0"/>
              <a:t>ENGLISH: “Where can I get some coffee?” </a:t>
            </a:r>
          </a:p>
          <a:p>
            <a:pPr marL="0" indent="0">
              <a:buNone/>
            </a:pPr>
            <a:endParaRPr lang="en-US" dirty="0"/>
          </a:p>
          <a:p>
            <a:pPr marL="0" indent="0">
              <a:buNone/>
            </a:pPr>
            <a:r>
              <a:rPr lang="en-US" dirty="0"/>
              <a:t>ASL: “Me finish give paper teacher.”</a:t>
            </a:r>
          </a:p>
          <a:p>
            <a:pPr marL="0" indent="0">
              <a:buNone/>
            </a:pPr>
            <a:r>
              <a:rPr lang="en-US" dirty="0"/>
              <a:t>ENGLISH: “I gave my paper to the instructor.” </a:t>
            </a:r>
          </a:p>
          <a:p>
            <a:pPr marL="0" indent="0">
              <a:buNone/>
            </a:pPr>
            <a:endParaRPr lang="en-US" dirty="0"/>
          </a:p>
          <a:p>
            <a:pPr marL="0" indent="0">
              <a:buNone/>
            </a:pPr>
            <a:r>
              <a:rPr lang="en-US" dirty="0"/>
              <a:t>ASL: “Store me go.”</a:t>
            </a:r>
          </a:p>
          <a:p>
            <a:pPr marL="0" indent="0">
              <a:buNone/>
            </a:pPr>
            <a:r>
              <a:rPr lang="en-US" dirty="0"/>
              <a:t>ENGLISH: “I’m going to the store.” </a:t>
            </a:r>
          </a:p>
        </p:txBody>
      </p:sp>
    </p:spTree>
    <p:extLst>
      <p:ext uri="{BB962C8B-B14F-4D97-AF65-F5344CB8AC3E}">
        <p14:creationId xmlns:p14="http://schemas.microsoft.com/office/powerpoint/2010/main" val="3221572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CC2AD-0E0C-41D1-BFAC-67B1FCC05293}"/>
              </a:ext>
            </a:extLst>
          </p:cNvPr>
          <p:cNvSpPr>
            <a:spLocks noGrp="1"/>
          </p:cNvSpPr>
          <p:nvPr>
            <p:ph type="title"/>
          </p:nvPr>
        </p:nvSpPr>
        <p:spPr/>
        <p:txBody>
          <a:bodyPr/>
          <a:lstStyle/>
          <a:p>
            <a:pPr algn="ctr"/>
            <a:r>
              <a:rPr lang="en-US" b="1"/>
              <a:t>Using an interpreter: Do's &amp; Don'ts</a:t>
            </a:r>
            <a:endParaRPr lang="en-US"/>
          </a:p>
        </p:txBody>
      </p:sp>
      <p:sp>
        <p:nvSpPr>
          <p:cNvPr id="6" name="Content Placeholder 5">
            <a:extLst>
              <a:ext uri="{FF2B5EF4-FFF2-40B4-BE49-F238E27FC236}">
                <a16:creationId xmlns:a16="http://schemas.microsoft.com/office/drawing/2014/main" id="{B027B1E5-15D6-4EA3-9CC0-A2E9E5FE724D}"/>
              </a:ext>
            </a:extLst>
          </p:cNvPr>
          <p:cNvSpPr>
            <a:spLocks noGrp="1"/>
          </p:cNvSpPr>
          <p:nvPr>
            <p:ph sz="half" idx="1"/>
          </p:nvPr>
        </p:nvSpPr>
        <p:spPr>
          <a:xfrm>
            <a:off x="1469923" y="1720645"/>
            <a:ext cx="4447786" cy="4441723"/>
          </a:xfrm>
        </p:spPr>
        <p:txBody>
          <a:bodyPr vert="horz" lIns="91440" tIns="45720" rIns="91440" bIns="45720" rtlCol="0" anchor="t">
            <a:normAutofit/>
          </a:bodyPr>
          <a:lstStyle/>
          <a:p>
            <a:pPr marL="0" indent="0">
              <a:buNone/>
            </a:pPr>
            <a:r>
              <a:rPr lang="en-US" sz="2800" b="1"/>
              <a:t>DO: </a:t>
            </a:r>
          </a:p>
          <a:p>
            <a:pPr marL="383540" indent="-383540"/>
            <a:r>
              <a:rPr lang="en-US"/>
              <a:t>Look and talk directly TO your client.</a:t>
            </a:r>
          </a:p>
          <a:p>
            <a:pPr marL="383540" indent="-383540"/>
            <a:r>
              <a:rPr lang="en-US"/>
              <a:t>Let the Deaf client determine best layout, who stands/sits where for best access.</a:t>
            </a:r>
          </a:p>
          <a:p>
            <a:pPr marL="383540" indent="-383540"/>
            <a:r>
              <a:rPr lang="en-US"/>
              <a:t>Speak clearly and at a normal pace. The interpreter is a few words behind you. </a:t>
            </a:r>
          </a:p>
          <a:p>
            <a:pPr marL="383540" indent="-383540"/>
            <a:r>
              <a:rPr lang="en-US"/>
              <a:t>Check and make sure VRI is acceptable to the Deaf client if that is what you are offering in place of a live interpreter.</a:t>
            </a:r>
          </a:p>
          <a:p>
            <a:pPr marL="383540" indent="-383540"/>
            <a:endParaRPr lang="en-US"/>
          </a:p>
        </p:txBody>
      </p:sp>
      <p:sp>
        <p:nvSpPr>
          <p:cNvPr id="7" name="Content Placeholder 6">
            <a:extLst>
              <a:ext uri="{FF2B5EF4-FFF2-40B4-BE49-F238E27FC236}">
                <a16:creationId xmlns:a16="http://schemas.microsoft.com/office/drawing/2014/main" id="{7B72CD12-64F4-4929-880D-B82EA96E3970}"/>
              </a:ext>
            </a:extLst>
          </p:cNvPr>
          <p:cNvSpPr>
            <a:spLocks noGrp="1"/>
          </p:cNvSpPr>
          <p:nvPr>
            <p:ph sz="half" idx="2"/>
          </p:nvPr>
        </p:nvSpPr>
        <p:spPr>
          <a:xfrm>
            <a:off x="6525403" y="1720645"/>
            <a:ext cx="4447786" cy="4441723"/>
          </a:xfrm>
        </p:spPr>
        <p:txBody>
          <a:bodyPr vert="horz" lIns="91440" tIns="45720" rIns="91440" bIns="45720" rtlCol="0" anchor="t">
            <a:normAutofit/>
          </a:bodyPr>
          <a:lstStyle/>
          <a:p>
            <a:pPr marL="0" indent="0">
              <a:buNone/>
            </a:pPr>
            <a:r>
              <a:rPr lang="en-US" sz="2800" b="1"/>
              <a:t>DON'T:</a:t>
            </a:r>
          </a:p>
          <a:p>
            <a:pPr marL="383540" indent="-383540"/>
            <a:r>
              <a:rPr lang="en-US"/>
              <a:t>Say "Tell him/her/them..."</a:t>
            </a:r>
          </a:p>
          <a:p>
            <a:pPr marL="383540" indent="-383540"/>
            <a:r>
              <a:rPr lang="en-US"/>
              <a:t>Speak at warp speed or mumble.</a:t>
            </a:r>
          </a:p>
          <a:p>
            <a:pPr marL="383540" indent="-383540"/>
            <a:r>
              <a:rPr lang="en-US"/>
              <a:t>Assume that your Deaf client can lipread. Only 30% of spoken words are visible on the lips. This puts the burden of communication 100% on the Deaf person.</a:t>
            </a:r>
          </a:p>
          <a:p>
            <a:pPr marL="383540" indent="-383540"/>
            <a:r>
              <a:rPr lang="en-US"/>
              <a:t>Assume that a family member or their companion will be interpreting for them. </a:t>
            </a:r>
          </a:p>
        </p:txBody>
      </p:sp>
    </p:spTree>
    <p:extLst>
      <p:ext uri="{BB962C8B-B14F-4D97-AF65-F5344CB8AC3E}">
        <p14:creationId xmlns:p14="http://schemas.microsoft.com/office/powerpoint/2010/main" val="1639292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3B480-9FCB-40B1-B346-55DD400EA570}"/>
              </a:ext>
            </a:extLst>
          </p:cNvPr>
          <p:cNvSpPr>
            <a:spLocks noGrp="1"/>
          </p:cNvSpPr>
          <p:nvPr>
            <p:ph type="title"/>
          </p:nvPr>
        </p:nvSpPr>
        <p:spPr>
          <a:xfrm>
            <a:off x="1371600" y="685800"/>
            <a:ext cx="9601200" cy="650159"/>
          </a:xfrm>
        </p:spPr>
        <p:txBody>
          <a:bodyPr>
            <a:normAutofit fontScale="90000"/>
          </a:bodyPr>
          <a:lstStyle/>
          <a:p>
            <a:pPr algn="ctr"/>
            <a:r>
              <a:rPr lang="en-US" b="1"/>
              <a:t>In Conclusion...</a:t>
            </a:r>
            <a:endParaRPr lang="en-US"/>
          </a:p>
        </p:txBody>
      </p:sp>
      <p:sp>
        <p:nvSpPr>
          <p:cNvPr id="3" name="Content Placeholder 2">
            <a:extLst>
              <a:ext uri="{FF2B5EF4-FFF2-40B4-BE49-F238E27FC236}">
                <a16:creationId xmlns:a16="http://schemas.microsoft.com/office/drawing/2014/main" id="{BD0BC253-AE8D-47C0-ADEF-D48A3933B2B8}"/>
              </a:ext>
            </a:extLst>
          </p:cNvPr>
          <p:cNvSpPr>
            <a:spLocks noGrp="1"/>
          </p:cNvSpPr>
          <p:nvPr>
            <p:ph idx="1"/>
          </p:nvPr>
        </p:nvSpPr>
        <p:spPr>
          <a:xfrm>
            <a:off x="1371600" y="1462549"/>
            <a:ext cx="9601200" cy="2843980"/>
          </a:xfrm>
        </p:spPr>
        <p:txBody>
          <a:bodyPr vert="horz" lIns="91440" tIns="45720" rIns="91440" bIns="45720" rtlCol="0" anchor="t">
            <a:normAutofit/>
          </a:bodyPr>
          <a:lstStyle/>
          <a:p>
            <a:pPr marL="383540" indent="-383540"/>
            <a:r>
              <a:rPr lang="en-US" sz="2400"/>
              <a:t>Being deaf is incredibly wide-ranging and not everything works the same for everyone. </a:t>
            </a:r>
          </a:p>
          <a:p>
            <a:pPr marL="383540" indent="-383540"/>
            <a:r>
              <a:rPr lang="en-US" sz="2400"/>
              <a:t>Identifying how they view their hearing loss - a disability or simply a different human experience.</a:t>
            </a:r>
          </a:p>
          <a:p>
            <a:pPr marL="383540" indent="-383540"/>
            <a:r>
              <a:rPr lang="en-US" sz="2400"/>
              <a:t>Many different levels of language. Different communication methods. Always ask the Deaf person what is the best way to communicate. Don't assume. </a:t>
            </a:r>
          </a:p>
        </p:txBody>
      </p:sp>
      <p:sp>
        <p:nvSpPr>
          <p:cNvPr id="4" name="TextBox 3">
            <a:extLst>
              <a:ext uri="{FF2B5EF4-FFF2-40B4-BE49-F238E27FC236}">
                <a16:creationId xmlns:a16="http://schemas.microsoft.com/office/drawing/2014/main" id="{83F99CE6-66B9-4A33-961D-20EF263B0FE1}"/>
              </a:ext>
            </a:extLst>
          </p:cNvPr>
          <p:cNvSpPr txBox="1"/>
          <p:nvPr/>
        </p:nvSpPr>
        <p:spPr>
          <a:xfrm>
            <a:off x="2278626" y="4454012"/>
            <a:ext cx="776994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"Let me be clear. Voice does not equate power to me. What is powerful to me is language and how I choose to express it. As long as language is present, we should be allowed to choose which modality feels most natural. My story here is about my journey divorcing myself from the idea that speech equates power."  ~</a:t>
            </a:r>
            <a:r>
              <a:rPr lang="en-US" i="1"/>
              <a:t>Lauren Ridloff</a:t>
            </a:r>
            <a:r>
              <a:rPr lang="en-US"/>
              <a:t>, Deaf actress</a:t>
            </a:r>
          </a:p>
        </p:txBody>
      </p:sp>
    </p:spTree>
    <p:extLst>
      <p:ext uri="{BB962C8B-B14F-4D97-AF65-F5344CB8AC3E}">
        <p14:creationId xmlns:p14="http://schemas.microsoft.com/office/powerpoint/2010/main" val="530851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69562-B5A8-44E8-B715-EAE81D88DC29}"/>
              </a:ext>
            </a:extLst>
          </p:cNvPr>
          <p:cNvSpPr>
            <a:spLocks noGrp="1"/>
          </p:cNvSpPr>
          <p:nvPr>
            <p:ph type="title"/>
          </p:nvPr>
        </p:nvSpPr>
        <p:spPr/>
        <p:txBody>
          <a:bodyPr>
            <a:normAutofit fontScale="90000"/>
          </a:bodyPr>
          <a:lstStyle/>
          <a:p>
            <a:pPr algn="ctr"/>
            <a:r>
              <a:rPr lang="en-US" sz="4000" b="1" dirty="0"/>
              <a:t>NorCal Services for</a:t>
            </a:r>
            <a:br>
              <a:rPr lang="en-US" sz="4000" b="1" dirty="0"/>
            </a:br>
            <a:r>
              <a:rPr lang="en-US" sz="4000" b="1" dirty="0"/>
              <a:t> Deaf and Hard of Hearing</a:t>
            </a:r>
            <a:br>
              <a:rPr lang="en-US" sz="3600" dirty="0"/>
            </a:br>
            <a:br>
              <a:rPr lang="en-US" sz="3600" dirty="0"/>
            </a:br>
            <a:r>
              <a:rPr lang="en-US" sz="3600" dirty="0"/>
              <a:t>Who are we?</a:t>
            </a:r>
            <a:br>
              <a:rPr lang="en-US" sz="3600" dirty="0"/>
            </a:br>
            <a:endParaRPr lang="en-US" sz="3600" dirty="0"/>
          </a:p>
        </p:txBody>
      </p:sp>
      <p:sp>
        <p:nvSpPr>
          <p:cNvPr id="3" name="Content Placeholder 2">
            <a:extLst>
              <a:ext uri="{FF2B5EF4-FFF2-40B4-BE49-F238E27FC236}">
                <a16:creationId xmlns:a16="http://schemas.microsoft.com/office/drawing/2014/main" id="{200F424F-2347-47E1-883A-F18CEC367FB4}"/>
              </a:ext>
            </a:extLst>
          </p:cNvPr>
          <p:cNvSpPr>
            <a:spLocks noGrp="1"/>
          </p:cNvSpPr>
          <p:nvPr>
            <p:ph idx="1"/>
          </p:nvPr>
        </p:nvSpPr>
        <p:spPr>
          <a:xfrm>
            <a:off x="1371600" y="2766969"/>
            <a:ext cx="9601200" cy="3581400"/>
          </a:xfrm>
        </p:spPr>
        <p:txBody>
          <a:bodyPr/>
          <a:lstStyle/>
          <a:p>
            <a:r>
              <a:rPr lang="en-US" dirty="0"/>
              <a:t>A non-profit organization that serves the Deaf and Hard of Hearing community in 24 counties in Northern California</a:t>
            </a:r>
          </a:p>
          <a:p>
            <a:r>
              <a:rPr lang="en-US" dirty="0"/>
              <a:t>Established in 1977</a:t>
            </a:r>
          </a:p>
          <a:p>
            <a:r>
              <a:rPr lang="en-US" dirty="0"/>
              <a:t>Provide social and advocacy services to D/HOH community members</a:t>
            </a:r>
          </a:p>
        </p:txBody>
      </p:sp>
      <p:sp>
        <p:nvSpPr>
          <p:cNvPr id="4" name="TextBox 3">
            <a:extLst>
              <a:ext uri="{FF2B5EF4-FFF2-40B4-BE49-F238E27FC236}">
                <a16:creationId xmlns:a16="http://schemas.microsoft.com/office/drawing/2014/main" id="{FDF55D30-BA49-4E5D-9ABD-854BDC6E873E}"/>
              </a:ext>
            </a:extLst>
          </p:cNvPr>
          <p:cNvSpPr txBox="1"/>
          <p:nvPr/>
        </p:nvSpPr>
        <p:spPr>
          <a:xfrm>
            <a:off x="2369185" y="4557669"/>
            <a:ext cx="7606029" cy="1200329"/>
          </a:xfrm>
          <a:prstGeom prst="rect">
            <a:avLst/>
          </a:prstGeom>
          <a:noFill/>
        </p:spPr>
        <p:txBody>
          <a:bodyPr wrap="square" rtlCol="0">
            <a:spAutoFit/>
          </a:bodyPr>
          <a:lstStyle/>
          <a:p>
            <a:pPr algn="ctr"/>
            <a:r>
              <a:rPr lang="en-US" b="1" dirty="0"/>
              <a:t>OUR MISSION:</a:t>
            </a:r>
          </a:p>
          <a:p>
            <a:pPr algn="ctr"/>
            <a:r>
              <a:rPr lang="en-US" dirty="0"/>
              <a:t>To empower D/HOH individuals to live independently and productively. To advocate for equal access and opportunities. To educate family members, service providers, employers and the general public.</a:t>
            </a:r>
          </a:p>
        </p:txBody>
      </p:sp>
    </p:spTree>
    <p:extLst>
      <p:ext uri="{BB962C8B-B14F-4D97-AF65-F5344CB8AC3E}">
        <p14:creationId xmlns:p14="http://schemas.microsoft.com/office/powerpoint/2010/main" val="596331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132F9-0CD9-47EB-AE22-F5F66CA290E6}"/>
              </a:ext>
            </a:extLst>
          </p:cNvPr>
          <p:cNvSpPr>
            <a:spLocks noGrp="1"/>
          </p:cNvSpPr>
          <p:nvPr>
            <p:ph type="title"/>
          </p:nvPr>
        </p:nvSpPr>
        <p:spPr>
          <a:xfrm>
            <a:off x="1371600" y="685800"/>
            <a:ext cx="9601200" cy="699320"/>
          </a:xfrm>
        </p:spPr>
        <p:txBody>
          <a:bodyPr/>
          <a:lstStyle/>
          <a:p>
            <a:pPr algn="ctr"/>
            <a:r>
              <a:rPr lang="en-US" b="1"/>
              <a:t>THANK YOU! </a:t>
            </a:r>
            <a:endParaRPr lang="en-US"/>
          </a:p>
        </p:txBody>
      </p:sp>
      <p:sp>
        <p:nvSpPr>
          <p:cNvPr id="3" name="Content Placeholder 2">
            <a:extLst>
              <a:ext uri="{FF2B5EF4-FFF2-40B4-BE49-F238E27FC236}">
                <a16:creationId xmlns:a16="http://schemas.microsoft.com/office/drawing/2014/main" id="{08A3444E-A635-4E9B-9663-7E003B2700F5}"/>
              </a:ext>
            </a:extLst>
          </p:cNvPr>
          <p:cNvSpPr>
            <a:spLocks noGrp="1"/>
          </p:cNvSpPr>
          <p:nvPr>
            <p:ph idx="1"/>
          </p:nvPr>
        </p:nvSpPr>
        <p:spPr>
          <a:xfrm>
            <a:off x="1371600" y="1769807"/>
            <a:ext cx="9601200" cy="4392561"/>
          </a:xfrm>
        </p:spPr>
        <p:txBody>
          <a:bodyPr vert="horz" lIns="91440" tIns="45720" rIns="91440" bIns="45720" rtlCol="0" anchor="t">
            <a:normAutofit/>
          </a:bodyPr>
          <a:lstStyle/>
          <a:p>
            <a:pPr marL="0" indent="0" algn="ctr">
              <a:buNone/>
            </a:pPr>
            <a:r>
              <a:rPr lang="en-US" sz="3600" b="1" dirty="0"/>
              <a:t>NorCal Services for Deaf and Hard of Hearing</a:t>
            </a:r>
          </a:p>
          <a:p>
            <a:pPr marL="0" indent="0" algn="ctr">
              <a:buNone/>
            </a:pPr>
            <a:r>
              <a:rPr lang="en-US" sz="3600" b="1" dirty="0"/>
              <a:t>Peace of Mind</a:t>
            </a:r>
          </a:p>
          <a:p>
            <a:pPr marL="0" indent="0" algn="ctr">
              <a:buNone/>
            </a:pPr>
            <a:r>
              <a:rPr lang="en-US" sz="3600" dirty="0"/>
              <a:t>Jillian Watkins | </a:t>
            </a:r>
            <a:r>
              <a:rPr lang="en-US" sz="3600" i="1" dirty="0"/>
              <a:t>program coordinator</a:t>
            </a:r>
          </a:p>
          <a:p>
            <a:pPr marL="0" indent="0" algn="ctr">
              <a:buNone/>
            </a:pPr>
            <a:r>
              <a:rPr lang="en-US" sz="3600" i="1" dirty="0">
                <a:hlinkClick r:id="rId2"/>
              </a:rPr>
              <a:t>peaceofmind@norcalcenter.org</a:t>
            </a:r>
            <a:endParaRPr lang="en-US" sz="3600" i="1" dirty="0"/>
          </a:p>
          <a:p>
            <a:pPr marL="0" indent="0" algn="ctr">
              <a:buNone/>
            </a:pPr>
            <a:r>
              <a:rPr lang="en-US" sz="3600" i="1" dirty="0"/>
              <a:t>(916) 999-1559</a:t>
            </a:r>
          </a:p>
        </p:txBody>
      </p:sp>
      <p:sp>
        <p:nvSpPr>
          <p:cNvPr id="4" name="TextBox 3">
            <a:extLst>
              <a:ext uri="{FF2B5EF4-FFF2-40B4-BE49-F238E27FC236}">
                <a16:creationId xmlns:a16="http://schemas.microsoft.com/office/drawing/2014/main" id="{0C3122AC-C39A-42B3-A614-3BED30CFD88E}"/>
              </a:ext>
            </a:extLst>
          </p:cNvPr>
          <p:cNvSpPr txBox="1"/>
          <p:nvPr/>
        </p:nvSpPr>
        <p:spPr>
          <a:xfrm>
            <a:off x="2044816" y="5526359"/>
            <a:ext cx="8254767" cy="369332"/>
          </a:xfrm>
          <a:prstGeom prst="rect">
            <a:avLst/>
          </a:prstGeom>
          <a:noFill/>
        </p:spPr>
        <p:txBody>
          <a:bodyPr wrap="square" rtlCol="0">
            <a:spAutoFit/>
          </a:bodyPr>
          <a:lstStyle/>
          <a:p>
            <a:pPr algn="ctr"/>
            <a:r>
              <a:rPr lang="en-US" dirty="0"/>
              <a:t>Evaluation to follow via email. Please take a moment to fill out! Thank you!</a:t>
            </a:r>
          </a:p>
        </p:txBody>
      </p:sp>
    </p:spTree>
    <p:extLst>
      <p:ext uri="{BB962C8B-B14F-4D97-AF65-F5344CB8AC3E}">
        <p14:creationId xmlns:p14="http://schemas.microsoft.com/office/powerpoint/2010/main" val="1769484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23227-1DC3-4E67-A05B-30FAF853E41A}"/>
              </a:ext>
            </a:extLst>
          </p:cNvPr>
          <p:cNvSpPr>
            <a:spLocks noGrp="1"/>
          </p:cNvSpPr>
          <p:nvPr>
            <p:ph type="title"/>
          </p:nvPr>
        </p:nvSpPr>
        <p:spPr>
          <a:xfrm>
            <a:off x="1371600" y="685800"/>
            <a:ext cx="9601200" cy="625578"/>
          </a:xfrm>
        </p:spPr>
        <p:txBody>
          <a:bodyPr>
            <a:normAutofit/>
          </a:bodyPr>
          <a:lstStyle/>
          <a:p>
            <a:pPr algn="ctr"/>
            <a:r>
              <a:rPr lang="en-US" sz="3600" b="1" dirty="0"/>
              <a:t>NorCal Services for Deaf and Hard of Hearing</a:t>
            </a:r>
          </a:p>
        </p:txBody>
      </p:sp>
      <p:sp>
        <p:nvSpPr>
          <p:cNvPr id="3" name="Content Placeholder 2">
            <a:extLst>
              <a:ext uri="{FF2B5EF4-FFF2-40B4-BE49-F238E27FC236}">
                <a16:creationId xmlns:a16="http://schemas.microsoft.com/office/drawing/2014/main" id="{4F4EAE2A-BEC1-4C3D-AFF9-987B0160E576}"/>
              </a:ext>
            </a:extLst>
          </p:cNvPr>
          <p:cNvSpPr>
            <a:spLocks noGrp="1"/>
          </p:cNvSpPr>
          <p:nvPr>
            <p:ph idx="1"/>
          </p:nvPr>
        </p:nvSpPr>
        <p:spPr>
          <a:xfrm>
            <a:off x="1371600" y="1437968"/>
            <a:ext cx="9601200" cy="4785851"/>
          </a:xfrm>
        </p:spPr>
        <p:txBody>
          <a:bodyPr vert="horz" lIns="91440" tIns="45720" rIns="91440" bIns="45720" rtlCol="0" anchor="t">
            <a:normAutofit/>
          </a:bodyPr>
          <a:lstStyle/>
          <a:p>
            <a:pPr marL="0" indent="0" algn="ctr">
              <a:buNone/>
            </a:pPr>
            <a:r>
              <a:rPr lang="en-US" sz="2800" b="1" dirty="0"/>
              <a:t>4044 N. Freeway Blvd</a:t>
            </a:r>
          </a:p>
          <a:p>
            <a:pPr marL="0" indent="0" algn="ctr">
              <a:buNone/>
            </a:pPr>
            <a:r>
              <a:rPr lang="en-US" sz="2800" b="1" dirty="0"/>
              <a:t>Sacramento, CA 95834</a:t>
            </a:r>
          </a:p>
          <a:p>
            <a:pPr marL="0" indent="0" algn="ctr">
              <a:buNone/>
            </a:pPr>
            <a:endParaRPr lang="en-US" sz="2800" b="1" dirty="0"/>
          </a:p>
          <a:p>
            <a:pPr marL="0" indent="0" algn="ctr">
              <a:buNone/>
            </a:pPr>
            <a:r>
              <a:rPr lang="en-US" sz="2800" b="1" dirty="0"/>
              <a:t>(916) 349-7500 </a:t>
            </a:r>
            <a:r>
              <a:rPr lang="en-US" dirty="0"/>
              <a:t>voice</a:t>
            </a:r>
          </a:p>
          <a:p>
            <a:pPr marL="0" indent="0" algn="ctr">
              <a:buNone/>
            </a:pPr>
            <a:r>
              <a:rPr lang="en-US" sz="2800" b="1" dirty="0">
                <a:hlinkClick r:id="rId2"/>
              </a:rPr>
              <a:t>Info@norcalcenter.org</a:t>
            </a:r>
            <a:r>
              <a:rPr lang="en-US" sz="2800" b="1" dirty="0"/>
              <a:t> </a:t>
            </a:r>
            <a:r>
              <a:rPr lang="en-US" dirty="0"/>
              <a:t>email</a:t>
            </a:r>
          </a:p>
          <a:p>
            <a:pPr marL="0" indent="0" algn="ctr">
              <a:buNone/>
            </a:pPr>
            <a:endParaRPr lang="en-US" dirty="0"/>
          </a:p>
          <a:p>
            <a:pPr marL="0" indent="0" algn="ctr">
              <a:buNone/>
            </a:pPr>
            <a:r>
              <a:rPr lang="en-US" sz="2800" b="1" dirty="0"/>
              <a:t>www.norcalcenter.org</a:t>
            </a:r>
            <a:endParaRPr lang="en-US" dirty="0"/>
          </a:p>
        </p:txBody>
      </p:sp>
    </p:spTree>
    <p:extLst>
      <p:ext uri="{BB962C8B-B14F-4D97-AF65-F5344CB8AC3E}">
        <p14:creationId xmlns:p14="http://schemas.microsoft.com/office/powerpoint/2010/main" val="3765379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9E9AD-EAAA-4F70-A9A6-49F45C56B6F9}"/>
              </a:ext>
            </a:extLst>
          </p:cNvPr>
          <p:cNvSpPr>
            <a:spLocks noGrp="1"/>
          </p:cNvSpPr>
          <p:nvPr>
            <p:ph type="title"/>
          </p:nvPr>
        </p:nvSpPr>
        <p:spPr>
          <a:xfrm>
            <a:off x="1371600" y="685800"/>
            <a:ext cx="9601200" cy="815454"/>
          </a:xfrm>
        </p:spPr>
        <p:txBody>
          <a:bodyPr>
            <a:normAutofit fontScale="90000"/>
          </a:bodyPr>
          <a:lstStyle/>
          <a:p>
            <a:pPr algn="ctr"/>
            <a:r>
              <a:rPr lang="en-US" b="1" dirty="0"/>
              <a:t>Overview of training:</a:t>
            </a:r>
            <a:br>
              <a:rPr lang="en-US" dirty="0"/>
            </a:br>
            <a:endParaRPr lang="en-US" dirty="0"/>
          </a:p>
        </p:txBody>
      </p:sp>
      <p:sp>
        <p:nvSpPr>
          <p:cNvPr id="4" name="TextBox 3">
            <a:extLst>
              <a:ext uri="{FF2B5EF4-FFF2-40B4-BE49-F238E27FC236}">
                <a16:creationId xmlns:a16="http://schemas.microsoft.com/office/drawing/2014/main" id="{75B5F6F2-1B8E-4887-8EE7-40681C590C83}"/>
              </a:ext>
            </a:extLst>
          </p:cNvPr>
          <p:cNvSpPr txBox="1"/>
          <p:nvPr/>
        </p:nvSpPr>
        <p:spPr>
          <a:xfrm>
            <a:off x="982639" y="1665027"/>
            <a:ext cx="10972800" cy="452431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3600" dirty="0"/>
              <a:t>Statistics</a:t>
            </a:r>
          </a:p>
          <a:p>
            <a:pPr marL="285750" indent="-285750">
              <a:buFont typeface="Arial" panose="020B0604020202020204" pitchFamily="34" charset="0"/>
              <a:buChar char="•"/>
            </a:pPr>
            <a:r>
              <a:rPr lang="en-US" sz="3600"/>
              <a:t>Being Deaf as a spectrum</a:t>
            </a:r>
          </a:p>
          <a:p>
            <a:pPr marL="285750" indent="-285750">
              <a:buFont typeface="Arial" panose="020B0604020202020204" pitchFamily="34" charset="0"/>
              <a:buChar char="•"/>
            </a:pPr>
            <a:r>
              <a:rPr lang="en-US" sz="3600"/>
              <a:t>What is Deaf Culture?</a:t>
            </a:r>
          </a:p>
          <a:p>
            <a:pPr marL="285750" indent="-285750">
              <a:buFont typeface="Arial" panose="020B0604020202020204" pitchFamily="34" charset="0"/>
              <a:buChar char="•"/>
            </a:pPr>
            <a:r>
              <a:rPr lang="en-US" sz="3600"/>
              <a:t>American Sign Language</a:t>
            </a:r>
          </a:p>
          <a:p>
            <a:pPr marL="285750" indent="-285750">
              <a:buFont typeface="Arial" panose="020B0604020202020204" pitchFamily="34" charset="0"/>
              <a:buChar char="•"/>
            </a:pPr>
            <a:r>
              <a:rPr lang="en-US" sz="3600"/>
              <a:t>Being Deaf and Literacy</a:t>
            </a:r>
          </a:p>
          <a:p>
            <a:pPr marL="285750" indent="-285750">
              <a:buFont typeface="Arial" panose="020B0604020202020204" pitchFamily="34" charset="0"/>
              <a:buChar char="•"/>
            </a:pPr>
            <a:r>
              <a:rPr lang="en-US" sz="3600" dirty="0"/>
              <a:t>Language Deprivation and Delay</a:t>
            </a:r>
            <a:endParaRPr lang="en-US"/>
          </a:p>
          <a:p>
            <a:pPr marL="285750" indent="-285750">
              <a:buFont typeface="Arial" panose="020B0604020202020204" pitchFamily="34" charset="0"/>
              <a:buChar char="•"/>
            </a:pPr>
            <a:r>
              <a:rPr lang="en-US" sz="3600"/>
              <a:t>Accommodations</a:t>
            </a:r>
          </a:p>
          <a:p>
            <a:pPr marL="285750" indent="-285750">
              <a:buFont typeface="Arial" panose="020B0604020202020204" pitchFamily="34" charset="0"/>
              <a:buChar char="•"/>
            </a:pPr>
            <a:r>
              <a:rPr lang="en-US" sz="3600"/>
              <a:t>Using ASL Interpreters</a:t>
            </a:r>
            <a:endParaRPr lang="en-US" sz="3600" dirty="0"/>
          </a:p>
        </p:txBody>
      </p:sp>
    </p:spTree>
    <p:extLst>
      <p:ext uri="{BB962C8B-B14F-4D97-AF65-F5344CB8AC3E}">
        <p14:creationId xmlns:p14="http://schemas.microsoft.com/office/powerpoint/2010/main" val="3207159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A002E-41EE-4B5D-8CB0-D1A90571D220}"/>
              </a:ext>
            </a:extLst>
          </p:cNvPr>
          <p:cNvSpPr>
            <a:spLocks noGrp="1"/>
          </p:cNvSpPr>
          <p:nvPr>
            <p:ph type="title"/>
          </p:nvPr>
        </p:nvSpPr>
        <p:spPr>
          <a:xfrm>
            <a:off x="1371600" y="685800"/>
            <a:ext cx="9601200" cy="1088409"/>
          </a:xfrm>
        </p:spPr>
        <p:txBody>
          <a:bodyPr>
            <a:normAutofit fontScale="90000"/>
          </a:bodyPr>
          <a:lstStyle/>
          <a:p>
            <a:pPr algn="ctr"/>
            <a:r>
              <a:rPr lang="en-US" dirty="0"/>
              <a:t>Let’s Talk Numbers!</a:t>
            </a:r>
            <a:br>
              <a:rPr lang="en-US" dirty="0"/>
            </a:br>
            <a:r>
              <a:rPr lang="en-US" sz="3200" i="1" dirty="0"/>
              <a:t>What are the statistics?</a:t>
            </a:r>
            <a:endParaRPr lang="en-US" i="1" dirty="0"/>
          </a:p>
        </p:txBody>
      </p:sp>
      <p:sp>
        <p:nvSpPr>
          <p:cNvPr id="3" name="Content Placeholder 2">
            <a:extLst>
              <a:ext uri="{FF2B5EF4-FFF2-40B4-BE49-F238E27FC236}">
                <a16:creationId xmlns:a16="http://schemas.microsoft.com/office/drawing/2014/main" id="{A4D292B4-D4A9-43DB-B07B-D928B880D892}"/>
              </a:ext>
            </a:extLst>
          </p:cNvPr>
          <p:cNvSpPr>
            <a:spLocks noGrp="1"/>
          </p:cNvSpPr>
          <p:nvPr>
            <p:ph idx="1"/>
          </p:nvPr>
        </p:nvSpPr>
        <p:spPr>
          <a:xfrm>
            <a:off x="1371600" y="2224586"/>
            <a:ext cx="9601200" cy="4093191"/>
          </a:xfrm>
        </p:spPr>
        <p:txBody>
          <a:bodyPr vert="horz" lIns="91440" tIns="45720" rIns="91440" bIns="45720" rtlCol="0" anchor="t">
            <a:normAutofit/>
          </a:bodyPr>
          <a:lstStyle/>
          <a:p>
            <a:pPr marL="383540" indent="-383540"/>
            <a:r>
              <a:rPr lang="en-US" dirty="0"/>
              <a:t>38 million D/HOH people in the United States and 466 million worldwide</a:t>
            </a:r>
            <a:endParaRPr lang="en-US"/>
          </a:p>
          <a:p>
            <a:pPr marL="383540" indent="-383540"/>
            <a:r>
              <a:rPr lang="en-US" dirty="0"/>
              <a:t>3-4 out of 1000 babies are born Deaf, approximately 1,200 babies born with hearing loss annually in California</a:t>
            </a:r>
          </a:p>
          <a:p>
            <a:pPr marL="383540" indent="-383540"/>
            <a:r>
              <a:rPr lang="en-US" dirty="0"/>
              <a:t>93% of Deaf babies are born to hearing parents and only 10% of those parents learn to sign, leading cause of language deprivation</a:t>
            </a:r>
          </a:p>
          <a:p>
            <a:pPr marL="383540" indent="-383540"/>
            <a:r>
              <a:rPr lang="en-US" dirty="0"/>
              <a:t>ASL is the 3</a:t>
            </a:r>
            <a:r>
              <a:rPr lang="en-US" baseline="30000" dirty="0"/>
              <a:t>rd</a:t>
            </a:r>
            <a:r>
              <a:rPr lang="en-US" dirty="0"/>
              <a:t> most used language in the country after English and Spanish</a:t>
            </a:r>
          </a:p>
          <a:p>
            <a:pPr marL="383540" indent="-383540"/>
            <a:r>
              <a:rPr lang="en-US" dirty="0"/>
              <a:t>There are 9,700 certified interpreters in US and less than 750 are in California</a:t>
            </a:r>
          </a:p>
        </p:txBody>
      </p:sp>
    </p:spTree>
    <p:extLst>
      <p:ext uri="{BB962C8B-B14F-4D97-AF65-F5344CB8AC3E}">
        <p14:creationId xmlns:p14="http://schemas.microsoft.com/office/powerpoint/2010/main" val="2218627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54B3E-153B-496A-A014-0C291F5B843F}"/>
              </a:ext>
            </a:extLst>
          </p:cNvPr>
          <p:cNvSpPr>
            <a:spLocks noGrp="1"/>
          </p:cNvSpPr>
          <p:nvPr>
            <p:ph type="title"/>
          </p:nvPr>
        </p:nvSpPr>
        <p:spPr/>
        <p:txBody>
          <a:bodyPr/>
          <a:lstStyle/>
          <a:p>
            <a:pPr algn="ctr"/>
            <a:r>
              <a:rPr lang="en-US"/>
              <a:t>Being Deaf</a:t>
            </a:r>
            <a:r>
              <a:rPr lang="en-US" dirty="0"/>
              <a:t> is a spectrum. </a:t>
            </a:r>
            <a:br>
              <a:rPr lang="en-US" dirty="0"/>
            </a:br>
            <a:r>
              <a:rPr lang="en-US" sz="3600" i="1" dirty="0"/>
              <a:t>Nothing is ‘one size fits all’</a:t>
            </a:r>
            <a:endParaRPr lang="en-US" i="1" dirty="0"/>
          </a:p>
        </p:txBody>
      </p:sp>
      <p:sp>
        <p:nvSpPr>
          <p:cNvPr id="3" name="Content Placeholder 2">
            <a:extLst>
              <a:ext uri="{FF2B5EF4-FFF2-40B4-BE49-F238E27FC236}">
                <a16:creationId xmlns:a16="http://schemas.microsoft.com/office/drawing/2014/main" id="{2F2272C9-0FC9-4583-8213-BA79D29C2A48}"/>
              </a:ext>
            </a:extLst>
          </p:cNvPr>
          <p:cNvSpPr>
            <a:spLocks noGrp="1"/>
          </p:cNvSpPr>
          <p:nvPr>
            <p:ph idx="1"/>
          </p:nvPr>
        </p:nvSpPr>
        <p:spPr>
          <a:xfrm>
            <a:off x="1371600" y="2395182"/>
            <a:ext cx="9601200" cy="2067636"/>
          </a:xfrm>
        </p:spPr>
        <p:txBody>
          <a:bodyPr vert="horz" lIns="91440" tIns="45720" rIns="91440" bIns="45720" rtlCol="0" anchor="t">
            <a:normAutofit fontScale="92500"/>
          </a:bodyPr>
          <a:lstStyle/>
          <a:p>
            <a:pPr marL="383540" indent="-383540"/>
            <a:r>
              <a:rPr lang="en-US" dirty="0"/>
              <a:t>Some use sign language, some only speak/lipread and some do a combination of both</a:t>
            </a:r>
          </a:p>
          <a:p>
            <a:pPr marL="383540" indent="-383540"/>
            <a:r>
              <a:rPr lang="en-US" dirty="0"/>
              <a:t>Not everyone uses assisted hearing devices such as hearing aids, FM systems, cochlear implants, etc. </a:t>
            </a:r>
          </a:p>
          <a:p>
            <a:pPr marL="383540" indent="-383540"/>
            <a:r>
              <a:rPr lang="en-US" dirty="0"/>
              <a:t>Some identify their deafness as a disability</a:t>
            </a:r>
          </a:p>
          <a:p>
            <a:pPr marL="383540" indent="-383540"/>
            <a:r>
              <a:rPr lang="en-US" dirty="0"/>
              <a:t>Some identify as culturally Deaf</a:t>
            </a:r>
          </a:p>
        </p:txBody>
      </p:sp>
      <p:sp>
        <p:nvSpPr>
          <p:cNvPr id="4" name="TextBox 3">
            <a:extLst>
              <a:ext uri="{FF2B5EF4-FFF2-40B4-BE49-F238E27FC236}">
                <a16:creationId xmlns:a16="http://schemas.microsoft.com/office/drawing/2014/main" id="{B2E41086-9C51-4E4D-8104-EFC38C2784A6}"/>
              </a:ext>
            </a:extLst>
          </p:cNvPr>
          <p:cNvSpPr txBox="1"/>
          <p:nvPr/>
        </p:nvSpPr>
        <p:spPr>
          <a:xfrm>
            <a:off x="849573" y="5049672"/>
            <a:ext cx="10645254" cy="954107"/>
          </a:xfrm>
          <a:prstGeom prst="rect">
            <a:avLst/>
          </a:prstGeom>
          <a:noFill/>
        </p:spPr>
        <p:txBody>
          <a:bodyPr wrap="square" rtlCol="0">
            <a:spAutoFit/>
          </a:bodyPr>
          <a:lstStyle/>
          <a:p>
            <a:pPr algn="ctr"/>
            <a:r>
              <a:rPr lang="en-US" sz="2800" b="1" dirty="0"/>
              <a:t>Culturally Deaf? </a:t>
            </a:r>
          </a:p>
          <a:p>
            <a:pPr algn="ctr"/>
            <a:r>
              <a:rPr lang="en-US" sz="2800" b="1" dirty="0"/>
              <a:t>What does that mean??</a:t>
            </a:r>
          </a:p>
        </p:txBody>
      </p:sp>
    </p:spTree>
    <p:extLst>
      <p:ext uri="{BB962C8B-B14F-4D97-AF65-F5344CB8AC3E}">
        <p14:creationId xmlns:p14="http://schemas.microsoft.com/office/powerpoint/2010/main" val="3386010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AFED9-BE1C-4666-9157-75F3CD117516}"/>
              </a:ext>
            </a:extLst>
          </p:cNvPr>
          <p:cNvSpPr>
            <a:spLocks noGrp="1"/>
          </p:cNvSpPr>
          <p:nvPr>
            <p:ph type="title"/>
          </p:nvPr>
        </p:nvSpPr>
        <p:spPr>
          <a:xfrm>
            <a:off x="1371600" y="685800"/>
            <a:ext cx="9601200" cy="546719"/>
          </a:xfrm>
        </p:spPr>
        <p:txBody>
          <a:bodyPr>
            <a:noAutofit/>
          </a:bodyPr>
          <a:lstStyle/>
          <a:p>
            <a:pPr algn="ctr"/>
            <a:r>
              <a:rPr lang="en-US" sz="4000" b="1"/>
              <a:t>What is the “Deaf Culture”?</a:t>
            </a:r>
          </a:p>
        </p:txBody>
      </p:sp>
      <p:sp>
        <p:nvSpPr>
          <p:cNvPr id="3" name="Content Placeholder 2">
            <a:extLst>
              <a:ext uri="{FF2B5EF4-FFF2-40B4-BE49-F238E27FC236}">
                <a16:creationId xmlns:a16="http://schemas.microsoft.com/office/drawing/2014/main" id="{A9B03615-60F4-4A02-895E-65EACA8AC11E}"/>
              </a:ext>
            </a:extLst>
          </p:cNvPr>
          <p:cNvSpPr>
            <a:spLocks noGrp="1"/>
          </p:cNvSpPr>
          <p:nvPr>
            <p:ph idx="1"/>
          </p:nvPr>
        </p:nvSpPr>
        <p:spPr>
          <a:xfrm>
            <a:off x="1371600" y="1562980"/>
            <a:ext cx="9601200" cy="4705066"/>
          </a:xfrm>
        </p:spPr>
        <p:txBody>
          <a:bodyPr vert="horz" lIns="91440" tIns="45720" rIns="91440" bIns="45720" rtlCol="0" anchor="t">
            <a:normAutofit/>
          </a:bodyPr>
          <a:lstStyle/>
          <a:p>
            <a:pPr marL="383540" indent="-383540"/>
            <a:r>
              <a:rPr lang="en-US" dirty="0"/>
              <a:t>A social movement that holds being Deaf as a difference in human experience rather than a difference in ability.</a:t>
            </a:r>
          </a:p>
          <a:p>
            <a:pPr marL="383540" indent="-383540"/>
            <a:r>
              <a:rPr lang="en-US" dirty="0"/>
              <a:t>A set of learned behaviors of a group of people who have their own languages, values, rules for behavior and traditions. (Padden)</a:t>
            </a:r>
          </a:p>
          <a:p>
            <a:pPr marL="0" indent="0" algn="ctr">
              <a:buNone/>
            </a:pPr>
            <a:r>
              <a:rPr lang="en-US" sz="3200" b="1" dirty="0"/>
              <a:t>“I’m not disabled. I’m Deaf.”</a:t>
            </a:r>
          </a:p>
          <a:p>
            <a:pPr marL="0" indent="0" algn="ctr">
              <a:buNone/>
            </a:pPr>
            <a:endParaRPr lang="en-US" sz="3200" b="1" dirty="0"/>
          </a:p>
          <a:p>
            <a:pPr marL="0" indent="0" algn="ctr">
              <a:buNone/>
            </a:pPr>
            <a:r>
              <a:rPr lang="en-US" sz="3200" b="1" dirty="0"/>
              <a:t>There are unique experiences in our Deaf culture...</a:t>
            </a:r>
          </a:p>
          <a:p>
            <a:pPr marL="383540" indent="-383540"/>
            <a:endParaRPr lang="en-US" dirty="0"/>
          </a:p>
          <a:p>
            <a:pPr marL="0" indent="0">
              <a:buNone/>
            </a:pPr>
            <a:endParaRPr lang="en-US" dirty="0"/>
          </a:p>
        </p:txBody>
      </p:sp>
    </p:spTree>
    <p:extLst>
      <p:ext uri="{BB962C8B-B14F-4D97-AF65-F5344CB8AC3E}">
        <p14:creationId xmlns:p14="http://schemas.microsoft.com/office/powerpoint/2010/main" val="282504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ext, engineering drawing&#10;&#10;Description automatically generated">
            <a:extLst>
              <a:ext uri="{FF2B5EF4-FFF2-40B4-BE49-F238E27FC236}">
                <a16:creationId xmlns:a16="http://schemas.microsoft.com/office/drawing/2014/main" id="{F7FE7DA1-94D7-49AB-BBFE-614D910E2239}"/>
              </a:ext>
            </a:extLst>
          </p:cNvPr>
          <p:cNvPicPr>
            <a:picLocks noGrp="1" noChangeAspect="1"/>
          </p:cNvPicPr>
          <p:nvPr>
            <p:ph idx="1"/>
          </p:nvPr>
        </p:nvPicPr>
        <p:blipFill>
          <a:blip r:embed="rId2"/>
          <a:stretch>
            <a:fillRect/>
          </a:stretch>
        </p:blipFill>
        <p:spPr>
          <a:xfrm>
            <a:off x="1110613" y="480515"/>
            <a:ext cx="5524033" cy="5892302"/>
          </a:xfrm>
          <a:prstGeom prst="rect">
            <a:avLst/>
          </a:prstGeom>
        </p:spPr>
      </p:pic>
      <p:sp>
        <p:nvSpPr>
          <p:cNvPr id="5" name="TextBox 4">
            <a:extLst>
              <a:ext uri="{FF2B5EF4-FFF2-40B4-BE49-F238E27FC236}">
                <a16:creationId xmlns:a16="http://schemas.microsoft.com/office/drawing/2014/main" id="{27673EE8-0DA1-404E-B86E-0A4F1B0A5DC0}"/>
              </a:ext>
            </a:extLst>
          </p:cNvPr>
          <p:cNvSpPr txBox="1"/>
          <p:nvPr/>
        </p:nvSpPr>
        <p:spPr>
          <a:xfrm>
            <a:off x="6759880" y="997907"/>
            <a:ext cx="4736924"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Word gets around FAST in the Deaf culture. </a:t>
            </a:r>
          </a:p>
          <a:p>
            <a:endParaRPr lang="en-US" dirty="0"/>
          </a:p>
          <a:p>
            <a:pPr marL="285750" indent="-285750">
              <a:buFont typeface="Arial"/>
              <a:buChar char="•"/>
            </a:pPr>
            <a:r>
              <a:rPr lang="en-US" dirty="0"/>
              <a:t>No filter, bluntness is viewed as normal.</a:t>
            </a:r>
          </a:p>
          <a:p>
            <a:pPr marL="285750" indent="-285750">
              <a:buFont typeface="Arial"/>
              <a:buChar char="•"/>
            </a:pPr>
            <a:endParaRPr lang="en-US" dirty="0"/>
          </a:p>
          <a:p>
            <a:pPr marL="285750" indent="-285750">
              <a:buFont typeface="Arial"/>
              <a:buChar char="•"/>
            </a:pPr>
            <a:r>
              <a:rPr lang="en-US" dirty="0"/>
              <a:t>Have our own slang - "vee </a:t>
            </a:r>
            <a:r>
              <a:rPr lang="en-US" dirty="0" err="1"/>
              <a:t>vee</a:t>
            </a:r>
            <a:r>
              <a:rPr lang="en-US" dirty="0"/>
              <a:t>" "</a:t>
            </a:r>
            <a:r>
              <a:rPr lang="en-US" dirty="0" err="1"/>
              <a:t>pah</a:t>
            </a:r>
            <a:r>
              <a:rPr lang="en-US" dirty="0"/>
              <a:t>" "deaf-</a:t>
            </a:r>
            <a:r>
              <a:rPr lang="en-US" dirty="0" err="1"/>
              <a:t>bing</a:t>
            </a:r>
            <a:r>
              <a:rPr lang="en-US" dirty="0"/>
              <a:t>"</a:t>
            </a:r>
          </a:p>
          <a:p>
            <a:endParaRPr lang="en-US" dirty="0"/>
          </a:p>
          <a:p>
            <a:pPr marL="285750" indent="-285750">
              <a:buFont typeface="Arial"/>
              <a:buChar char="•"/>
            </a:pPr>
            <a:r>
              <a:rPr lang="en-US" dirty="0"/>
              <a:t>Known for being loud. Nothing "silent" about being deaf! </a:t>
            </a:r>
          </a:p>
          <a:p>
            <a:endParaRPr lang="en-US" dirty="0"/>
          </a:p>
          <a:p>
            <a:pPr marL="285750" indent="-285750">
              <a:buFont typeface="Arial"/>
              <a:buChar char="•"/>
            </a:pPr>
            <a:r>
              <a:rPr lang="en-US" dirty="0"/>
              <a:t>Quick flick of light switch, stomping of foot or waving of hands, gentle tap on shoulder to get a Deaf person's attention.</a:t>
            </a:r>
          </a:p>
          <a:p>
            <a:pPr marL="285750" indent="-285750">
              <a:buFont typeface="Arial"/>
              <a:buChar char="•"/>
            </a:pPr>
            <a:endParaRPr lang="en-US" dirty="0"/>
          </a:p>
          <a:p>
            <a:pPr marL="285750" indent="-285750">
              <a:buFont typeface="Arial"/>
              <a:buChar char="•"/>
            </a:pPr>
            <a:r>
              <a:rPr lang="en-US" dirty="0"/>
              <a:t>Unfortunately, we also experience things such as Dinner Table Syndrome, information deprivation, at higher risk of bullying and abuse. </a:t>
            </a:r>
          </a:p>
        </p:txBody>
      </p:sp>
    </p:spTree>
    <p:extLst>
      <p:ext uri="{BB962C8B-B14F-4D97-AF65-F5344CB8AC3E}">
        <p14:creationId xmlns:p14="http://schemas.microsoft.com/office/powerpoint/2010/main" val="1243706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81ED3-D795-4827-8FB9-5A02B7ED1977}"/>
              </a:ext>
            </a:extLst>
          </p:cNvPr>
          <p:cNvSpPr>
            <a:spLocks noGrp="1"/>
          </p:cNvSpPr>
          <p:nvPr>
            <p:ph type="title"/>
          </p:nvPr>
        </p:nvSpPr>
        <p:spPr>
          <a:xfrm>
            <a:off x="1371600" y="685800"/>
            <a:ext cx="9601200" cy="736191"/>
          </a:xfrm>
        </p:spPr>
        <p:txBody>
          <a:bodyPr>
            <a:normAutofit fontScale="90000"/>
          </a:bodyPr>
          <a:lstStyle/>
          <a:p>
            <a:pPr algn="ctr"/>
            <a:r>
              <a:rPr lang="en-US" b="1"/>
              <a:t>American Sign Language</a:t>
            </a:r>
            <a:br>
              <a:rPr lang="en-US" b="1"/>
            </a:br>
            <a:endParaRPr lang="en-US"/>
          </a:p>
        </p:txBody>
      </p:sp>
      <p:sp>
        <p:nvSpPr>
          <p:cNvPr id="3" name="Content Placeholder 2">
            <a:extLst>
              <a:ext uri="{FF2B5EF4-FFF2-40B4-BE49-F238E27FC236}">
                <a16:creationId xmlns:a16="http://schemas.microsoft.com/office/drawing/2014/main" id="{876A73DB-0B4E-4DA6-A40B-28C4F4E3097E}"/>
              </a:ext>
            </a:extLst>
          </p:cNvPr>
          <p:cNvSpPr>
            <a:spLocks noGrp="1"/>
          </p:cNvSpPr>
          <p:nvPr>
            <p:ph idx="1"/>
          </p:nvPr>
        </p:nvSpPr>
        <p:spPr>
          <a:xfrm>
            <a:off x="1371600" y="1425678"/>
            <a:ext cx="9601200" cy="4933334"/>
          </a:xfrm>
        </p:spPr>
        <p:txBody>
          <a:bodyPr vert="horz" lIns="91440" tIns="45720" rIns="91440" bIns="45720" rtlCol="0" anchor="t">
            <a:noAutofit/>
          </a:bodyPr>
          <a:lstStyle/>
          <a:p>
            <a:pPr marL="383540" indent="-383540"/>
            <a:r>
              <a:rPr lang="en-US" sz="2400"/>
              <a:t>Is recognized as a formal language, complete with complex grammatical rules, syntax, semantics and structure. </a:t>
            </a:r>
          </a:p>
          <a:p>
            <a:pPr marL="383540" indent="-383540"/>
            <a:r>
              <a:rPr lang="en-US" sz="2400"/>
              <a:t>Includes spatial structure, facial expressions and body language. </a:t>
            </a:r>
          </a:p>
          <a:p>
            <a:pPr marL="383540" indent="-383540"/>
            <a:r>
              <a:rPr lang="en-US" sz="2400"/>
              <a:t>Be careful not to think that ASL is simply English words turned into hand signs. </a:t>
            </a:r>
          </a:p>
          <a:p>
            <a:pPr marL="383540" indent="-383540"/>
            <a:r>
              <a:rPr lang="en-US" sz="2400"/>
              <a:t>ASL is NOT universal. Other countries have their own sign languages. </a:t>
            </a:r>
            <a:r>
              <a:rPr lang="en-US"/>
              <a:t>Ex: British Sign Language, Mexican Sign Language, Auslan</a:t>
            </a:r>
          </a:p>
          <a:p>
            <a:pPr lvl="1" indent="-383540"/>
            <a:r>
              <a:rPr lang="en-US" sz="2400"/>
              <a:t>Fun fact: There is also 'International Sign' that many use to communicate across languages. Not a full, complex language though.  </a:t>
            </a:r>
            <a:endParaRPr lang="en-US" i="0"/>
          </a:p>
        </p:txBody>
      </p:sp>
    </p:spTree>
    <p:extLst>
      <p:ext uri="{BB962C8B-B14F-4D97-AF65-F5344CB8AC3E}">
        <p14:creationId xmlns:p14="http://schemas.microsoft.com/office/powerpoint/2010/main" val="1842254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imeline&#10;&#10;Description automatically generated">
            <a:extLst>
              <a:ext uri="{FF2B5EF4-FFF2-40B4-BE49-F238E27FC236}">
                <a16:creationId xmlns:a16="http://schemas.microsoft.com/office/drawing/2014/main" id="{14B21FC0-1909-4654-9AB3-E8B3459179E3}"/>
              </a:ext>
            </a:extLst>
          </p:cNvPr>
          <p:cNvPicPr>
            <a:picLocks noGrp="1" noChangeAspect="1"/>
          </p:cNvPicPr>
          <p:nvPr>
            <p:ph idx="1"/>
          </p:nvPr>
        </p:nvPicPr>
        <p:blipFill>
          <a:blip r:embed="rId2"/>
          <a:stretch>
            <a:fillRect/>
          </a:stretch>
        </p:blipFill>
        <p:spPr>
          <a:xfrm>
            <a:off x="3311887" y="480515"/>
            <a:ext cx="5568225" cy="5892302"/>
          </a:xfrm>
          <a:prstGeom prst="rect">
            <a:avLst/>
          </a:prstGeom>
        </p:spPr>
      </p:pic>
    </p:spTree>
    <p:extLst>
      <p:ext uri="{BB962C8B-B14F-4D97-AF65-F5344CB8AC3E}">
        <p14:creationId xmlns:p14="http://schemas.microsoft.com/office/powerpoint/2010/main" val="1490141289"/>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36BB4C518F1D439E906D78F4FCE18D" ma:contentTypeVersion="4" ma:contentTypeDescription="Create a new document." ma:contentTypeScope="" ma:versionID="0584fd1df77a2e4c11ab889e80a47401">
  <xsd:schema xmlns:xsd="http://www.w3.org/2001/XMLSchema" xmlns:xs="http://www.w3.org/2001/XMLSchema" xmlns:p="http://schemas.microsoft.com/office/2006/metadata/properties" xmlns:ns2="06d571f1-8747-4121-bd99-c0562c7b552c" xmlns:ns3="ce5aba06-86fe-4559-84fa-050afa52763e" targetNamespace="http://schemas.microsoft.com/office/2006/metadata/properties" ma:root="true" ma:fieldsID="9ddc2ef1321222eaae11361c357be18c" ns2:_="" ns3:_="">
    <xsd:import namespace="06d571f1-8747-4121-bd99-c0562c7b552c"/>
    <xsd:import namespace="ce5aba06-86fe-4559-84fa-050afa52763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571f1-8747-4121-bd99-c0562c7b55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5aba06-86fe-4559-84fa-050afa52763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e5aba06-86fe-4559-84fa-050afa52763e">
      <UserInfo>
        <DisplayName>Dispatcher</DisplayName>
        <AccountId>16</AccountId>
        <AccountType/>
      </UserInfo>
      <UserInfo>
        <DisplayName>Cheryl Bella</DisplayName>
        <AccountId>17</AccountId>
        <AccountType/>
      </UserInfo>
      <UserInfo>
        <DisplayName>Susan Snapp</DisplayName>
        <AccountId>18</AccountId>
        <AccountType/>
      </UserInfo>
      <UserInfo>
        <DisplayName>Peace of Mind</DisplayName>
        <AccountId>22</AccountId>
        <AccountType/>
      </UserInfo>
    </SharedWithUsers>
  </documentManagement>
</p:properties>
</file>

<file path=customXml/itemProps1.xml><?xml version="1.0" encoding="utf-8"?>
<ds:datastoreItem xmlns:ds="http://schemas.openxmlformats.org/officeDocument/2006/customXml" ds:itemID="{2965CCB3-130D-42EA-AD41-AAF8EA27C7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571f1-8747-4121-bd99-c0562c7b552c"/>
    <ds:schemaRef ds:uri="ce5aba06-86fe-4559-84fa-050afa5276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9D3EDA-EF4C-4FD9-ACA1-361F7D6D4F4F}">
  <ds:schemaRefs>
    <ds:schemaRef ds:uri="http://schemas.microsoft.com/sharepoint/v3/contenttype/forms"/>
  </ds:schemaRefs>
</ds:datastoreItem>
</file>

<file path=customXml/itemProps3.xml><?xml version="1.0" encoding="utf-8"?>
<ds:datastoreItem xmlns:ds="http://schemas.openxmlformats.org/officeDocument/2006/customXml" ds:itemID="{6DD2AEAE-A04A-4F37-A39C-493E87385112}">
  <ds:schemaRefs>
    <ds:schemaRef ds:uri="http://schemas.microsoft.com/office/2006/metadata/properties"/>
    <ds:schemaRef ds:uri="http://schemas.microsoft.com/office/infopath/2007/PartnerControls"/>
    <ds:schemaRef ds:uri="ce5aba06-86fe-4559-84fa-050afa52763e"/>
  </ds:schemaRefs>
</ds:datastoreItem>
</file>

<file path=docProps/app.xml><?xml version="1.0" encoding="utf-8"?>
<Properties xmlns="http://schemas.openxmlformats.org/officeDocument/2006/extended-properties" xmlns:vt="http://schemas.openxmlformats.org/officeDocument/2006/docPropsVTypes">
  <Template>{FBBA7F97-4772-4CD3-978C-220EBAAFCFFF}tf10001105</Template>
  <TotalTime>19207</TotalTime>
  <Words>1484</Words>
  <Application>Microsoft Office PowerPoint</Application>
  <PresentationFormat>Widescreen</PresentationFormat>
  <Paragraphs>143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Crop</vt:lpstr>
      <vt:lpstr>Deaf 101</vt:lpstr>
      <vt:lpstr>NorCal Services for  Deaf and Hard of Hearing  Who are we? </vt:lpstr>
      <vt:lpstr>Overview of training: </vt:lpstr>
      <vt:lpstr>Let’s Talk Numbers! What are the statistics?</vt:lpstr>
      <vt:lpstr>Being Deaf is a spectrum.  Nothing is ‘one size fits all’</vt:lpstr>
      <vt:lpstr>What is the “Deaf Culture”?</vt:lpstr>
      <vt:lpstr>PowerPoint Presentation</vt:lpstr>
      <vt:lpstr>American Sign Language </vt:lpstr>
      <vt:lpstr>PowerPoint Presentation</vt:lpstr>
      <vt:lpstr>Deaf Children and Language:</vt:lpstr>
      <vt:lpstr>PowerPoint Presentation</vt:lpstr>
      <vt:lpstr>Being Deaf and Literacy:</vt:lpstr>
      <vt:lpstr>Language Delay and Deprivation in the Deaf Community:</vt:lpstr>
      <vt:lpstr>PowerPoint Presentation</vt:lpstr>
      <vt:lpstr>PowerPoint Presentation</vt:lpstr>
      <vt:lpstr>Common accommodations </vt:lpstr>
      <vt:lpstr>Common writing patterns you may see when communicating with a Deaf person:</vt:lpstr>
      <vt:lpstr>Using an interpreter: Do's &amp; Don'ts</vt:lpstr>
      <vt:lpstr>In Conclusion...</vt:lpstr>
      <vt:lpstr>THANK YOU! </vt:lpstr>
      <vt:lpstr>NorCal Services for Deaf and Hard of Hearing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Deaf 101</dc:title>
  <dc:creator>Jillian Watkins</dc:creator>
  <cp:lastModifiedBy>Jillian Watkins</cp:lastModifiedBy>
  <cp:revision>16</cp:revision>
  <dcterms:created xsi:type="dcterms:W3CDTF">2021-10-27T17:14:59Z</dcterms:created>
  <dcterms:modified xsi:type="dcterms:W3CDTF">2022-01-26T22:28:36Z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aredWithUsers">
    <vt:lpwstr>83;#Mark Medina;#4;#Jillian Watkins</vt:lpwstr>
  </property>
  <property fmtid="{D5CDD505-2E9C-101B-9397-08002B2CF9AE}" pid="3" name="ContentTypeId">
    <vt:lpwstr>0x0101001E36BB4C518F1D439E906D78F4FCE18D</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